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94" r:id="rId4"/>
    <p:sldId id="295" r:id="rId5"/>
    <p:sldId id="268" r:id="rId6"/>
    <p:sldId id="270" r:id="rId7"/>
    <p:sldId id="269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44"/>
            <a:ext cx="9162799" cy="6887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9" y="5517232"/>
            <a:ext cx="433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 педагог-психолог Маликова Е.А.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00044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3329039" cy="2219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Пользователь\Desktop\F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643182"/>
            <a:ext cx="3940022" cy="263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71604" y="428604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Животные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птицы зимой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357166"/>
            <a:ext cx="379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Детский сад «Солнышко» с. Борское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05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</a:t>
            </a:r>
            <a:r>
              <a:rPr lang="ru-RU" b="1" u="sng" dirty="0" smtClean="0"/>
              <a:t>КАК ЗИМУЮТ НАСЕКОМЫЕ </a:t>
            </a:r>
          </a:p>
          <a:p>
            <a:r>
              <a:rPr lang="ru-RU" b="1" dirty="0" smtClean="0"/>
              <a:t>С наступлением осени количество насекомых в природе уменьшается, а зимой они совсем исчезают. Насекомые уходят на зимовку, находя для этого самые укромные места, способные защитить их от зимней стужи. Муравьи осенью уходят в глубь муравейника. </a:t>
            </a:r>
            <a:r>
              <a:rPr lang="ru-RU" b="1" dirty="0"/>
              <a:t>Кроме самих муравьёв в их большом доме зимуют и другие квартиранты: различные </a:t>
            </a:r>
            <a:r>
              <a:rPr lang="ru-RU" b="1" dirty="0" smtClean="0"/>
              <a:t>жучки, пауки</a:t>
            </a:r>
            <a:r>
              <a:rPr lang="ru-RU" b="1" dirty="0"/>
              <a:t>, личинки. </a:t>
            </a:r>
          </a:p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1538"/>
            <a:ext cx="5185370" cy="339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02" y="3573016"/>
            <a:ext cx="4572194" cy="310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7703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3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Зимующие бабочки забиваются в укромные места – в дупла деревьев, под отставшую от стволов кору, на чердаки домов. Но так зимуют не все бабочки. Многие переживают зиму в стадии яйца, гусеницы или </a:t>
            </a:r>
            <a:r>
              <a:rPr lang="ru-RU" b="1" dirty="0" smtClean="0"/>
              <a:t>куколки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543" y="3284984"/>
            <a:ext cx="896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Осы, шмели забираются в укромные места: трухлявые пни, под стволы упавших деревьев. Именно там их можно найти зимой.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4573" y="3380285"/>
            <a:ext cx="2592290" cy="389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87" y="926068"/>
            <a:ext cx="2328863" cy="2328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12996"/>
            <a:ext cx="2722993" cy="1824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3" y="1012996"/>
            <a:ext cx="2573337" cy="1931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1330"/>
            <a:ext cx="3894517" cy="26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41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834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</a:t>
            </a:r>
            <a:r>
              <a:rPr lang="ru-RU" b="1" u="sng" dirty="0" smtClean="0"/>
              <a:t>КАК ЗИМУЮТ ЗВЕРИ</a:t>
            </a:r>
            <a:r>
              <a:rPr lang="ru-RU" u="sng" dirty="0" smtClean="0"/>
              <a:t> </a:t>
            </a:r>
          </a:p>
          <a:p>
            <a:r>
              <a:rPr lang="ru-RU" b="1" dirty="0" smtClean="0"/>
              <a:t>От лютой зимней стужи зверей спасает пушистая тёплая шерсть. Не страшен им и голод. Заяц кормится веточками деревьев, гложет кору с их стволов. 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5505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001616" y="1373802"/>
            <a:ext cx="3962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Зимой белка живет в дупле или гнезде. Устраивает там подстилку из сухой травы, мха, шерстинок. В гнезде тепло. В холодную погоду она много спит. В пищу использует грибы, нанизанные ею на сучки деревьев, желуди, ягоды, орехи. Питается и семенами еловых шишек.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44" y="4125084"/>
            <a:ext cx="2554982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29" y="4125084"/>
            <a:ext cx="3064194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" y="4125084"/>
            <a:ext cx="3260878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424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Лиса тщательно обнюхивает снег. У неё острый нюх , зрение и слух. Она слышит малейший писк мыши под снегом. Чтобы быть сытой, она должна съесть за день до 20 мышей.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000108"/>
            <a:ext cx="2980991" cy="223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063884"/>
            <a:ext cx="3325456" cy="211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16024" y="3177522"/>
            <a:ext cx="846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Основная пища волков– зайцы, мелкие грызуны, птицы, а также домашние животные.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248472" cy="254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043"/>
            <a:ext cx="4039188" cy="252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509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Медвежьего корма </a:t>
            </a:r>
            <a:r>
              <a:rPr lang="ru-RU" b="1" dirty="0" smtClean="0"/>
              <a:t>в </a:t>
            </a:r>
            <a:r>
              <a:rPr lang="ru-RU" b="1" dirty="0"/>
              <a:t>лесу нет. Но медведь неплохо устроился: спит всю зиму в берлоге и ничего не ест. Живёт он за счёт жира, который накопил в своём теле ещё летом и осенью.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71809"/>
            <a:ext cx="5040560" cy="3356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39" y="4005064"/>
            <a:ext cx="3438525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91" y="4005064"/>
            <a:ext cx="3434689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79512" y="154288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спячку впадают также ежи</a:t>
            </a:r>
            <a:r>
              <a:rPr lang="en-US" b="1" dirty="0" smtClean="0"/>
              <a:t>,</a:t>
            </a:r>
            <a:r>
              <a:rPr lang="ru-RU" b="1" dirty="0" smtClean="0"/>
              <a:t> сурки</a:t>
            </a:r>
            <a:r>
              <a:rPr lang="en-US" b="1" dirty="0" smtClean="0"/>
              <a:t>,</a:t>
            </a:r>
            <a:r>
              <a:rPr lang="ru-RU" b="1" dirty="0" smtClean="0"/>
              <a:t> летучие мыши. В это время жизнь в организме чуть теплица – температура тела опускается до четырёх градусов.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2211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" y="-28046"/>
            <a:ext cx="9168439" cy="688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</a:t>
            </a:r>
            <a:r>
              <a:rPr lang="ru-RU" b="1" u="sng" dirty="0" smtClean="0"/>
              <a:t>КАК ЗИМУЮТ ПТИЦЫ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15" y="132872"/>
            <a:ext cx="9087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           </a:t>
            </a:r>
          </a:p>
          <a:p>
            <a:r>
              <a:rPr lang="ru-RU" b="1" dirty="0" smtClean="0"/>
              <a:t>Многие </a:t>
            </a:r>
            <a:r>
              <a:rPr lang="ru-RU" b="1" dirty="0"/>
              <a:t>птицы с наступлением холодов улетают на юг. Это перелетные </a:t>
            </a:r>
            <a:r>
              <a:rPr lang="ru-RU" b="1" dirty="0" smtClean="0"/>
              <a:t>птицы. </a:t>
            </a:r>
            <a:endParaRPr lang="ru-RU" b="1" dirty="0"/>
          </a:p>
        </p:txBody>
      </p:sp>
      <p:pic>
        <p:nvPicPr>
          <p:cNvPr id="1026" name="Picture 2" descr="C:\Users\лена\Desktop\u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607029" cy="164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67544" y="2647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удод</a:t>
            </a:r>
            <a:endParaRPr lang="ru-RU" b="1" dirty="0"/>
          </a:p>
        </p:txBody>
      </p:sp>
      <p:pic>
        <p:nvPicPr>
          <p:cNvPr id="1027" name="Picture 3" descr="C:\Users\лена\Desktop\bird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65" y="1028435"/>
            <a:ext cx="206474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62929" y="2481664"/>
            <a:ext cx="88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зяблик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12" y="912894"/>
            <a:ext cx="1652587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088871" y="2481664"/>
            <a:ext cx="100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соловей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21" y="782726"/>
            <a:ext cx="1590675" cy="168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7665094" y="6488668"/>
            <a:ext cx="104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журавль</a:t>
            </a:r>
            <a:endParaRPr lang="ru-RU" b="1" dirty="0"/>
          </a:p>
        </p:txBody>
      </p:sp>
      <p:pic>
        <p:nvPicPr>
          <p:cNvPr id="1030" name="Picture 6" descr="C:\Users\лен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5" y="3261541"/>
            <a:ext cx="22288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755576" y="5318941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лебедь</a:t>
            </a:r>
            <a:endParaRPr lang="ru-RU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50" y="4569758"/>
            <a:ext cx="1700213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8264137" y="255907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аист</a:t>
            </a:r>
            <a:endParaRPr lang="ru-RU" b="1" dirty="0"/>
          </a:p>
        </p:txBody>
      </p:sp>
      <p:pic>
        <p:nvPicPr>
          <p:cNvPr id="1033" name="Picture 9" descr="C:\Users\лена\Desktop\images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18" y="2891605"/>
            <a:ext cx="2101775" cy="139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4230216" y="2556741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чайка</a:t>
            </a:r>
            <a:endParaRPr lang="ru-RU" b="1" dirty="0"/>
          </a:p>
        </p:txBody>
      </p:sp>
      <p:pic>
        <p:nvPicPr>
          <p:cNvPr id="1034" name="Picture 10" descr="C:\Users\лена\Desktop\item_344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06" y="2850996"/>
            <a:ext cx="2130253" cy="149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5981219" y="435006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Скворец</a:t>
            </a:r>
            <a:endParaRPr lang="ru-RU" b="1" dirty="0"/>
          </a:p>
        </p:txBody>
      </p:sp>
      <p:pic>
        <p:nvPicPr>
          <p:cNvPr id="1035" name="Picture 11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3" y="4871786"/>
            <a:ext cx="1490859" cy="154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733283" y="6386515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ласточка</a:t>
            </a:r>
            <a:endParaRPr lang="ru-RU" b="1" dirty="0"/>
          </a:p>
        </p:txBody>
      </p:sp>
      <p:pic>
        <p:nvPicPr>
          <p:cNvPr id="1036" name="Picture 12" descr="C:\Users\лена\Desktop\КУКУШКА_ГЛУХАЯ_СТР_22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97" y="4479047"/>
            <a:ext cx="1831522" cy="187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3180604" y="6422349"/>
            <a:ext cx="10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кукушка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50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 есть "зимующие птицы", которые живут с нами летом и остаются жить рядом с нами и зимой.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3" y="858781"/>
            <a:ext cx="2582490" cy="173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773735" y="276923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72" y="719985"/>
            <a:ext cx="2300131" cy="147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699866" y="2221356"/>
            <a:ext cx="8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голубь</a:t>
            </a:r>
            <a:endParaRPr lang="ru-RU" b="1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70" y="594685"/>
            <a:ext cx="1782202" cy="2383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51" y="2769233"/>
            <a:ext cx="2024875" cy="231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24" y="5147064"/>
            <a:ext cx="2206625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47" y="3141220"/>
            <a:ext cx="2412209" cy="216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443"/>
            <a:ext cx="2592288" cy="19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737206" y="2956554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дятел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91171" y="543904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ворона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1341" y="543904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синица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19252" y="530114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28971" y="6313676"/>
            <a:ext cx="87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сорока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886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14" y="2739"/>
            <a:ext cx="9002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 есть и такие, что прилетают к нам только зимой. Это птицы - гости, их ещё называют "кочующими". Кочующие птицы прилетают к нам зимой с далёкого холодного севера. Наши зимние гости - это чечётки, свиристели, клёсты, снегири. В их родных краях зимой такой мороз и стужа, что им кажется, что у нас тепло! Да и корм у нас есть!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91" y="2352067"/>
            <a:ext cx="2335834" cy="192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068"/>
            <a:ext cx="3348980" cy="229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40" y="4491165"/>
            <a:ext cx="3016456" cy="226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071546" y="6372036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чечётка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95962" y="4581128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поползень</a:t>
            </a:r>
            <a:endParaRPr lang="ru-RU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1833"/>
            <a:ext cx="3462058" cy="261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00636"/>
            <a:ext cx="2291153" cy="200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30363" y="313167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снегирь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0328" y="639062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клёст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05369" y="3501008"/>
            <a:ext cx="13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свиристель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687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88" y="642286"/>
            <a:ext cx="685043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804" y="19650"/>
            <a:ext cx="6060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СДЕЛАЙ СВОЮ КОРМУШКУ!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Морозы жестокие в этом году. </a:t>
            </a:r>
          </a:p>
          <a:p>
            <a:r>
              <a:rPr lang="ru-RU" b="1" dirty="0"/>
              <a:t>Тревожно за яблоньку в нашем саду.</a:t>
            </a:r>
          </a:p>
          <a:p>
            <a:r>
              <a:rPr lang="ru-RU" b="1" dirty="0"/>
              <a:t>Тревожно за Жучку: в её конуре </a:t>
            </a:r>
          </a:p>
          <a:p>
            <a:r>
              <a:rPr lang="ru-RU" b="1" dirty="0"/>
              <a:t>Такой же морозище, как во дворе.</a:t>
            </a:r>
          </a:p>
          <a:p>
            <a:r>
              <a:rPr lang="ru-RU" b="1" dirty="0"/>
              <a:t>Но больше всего беспокойно за птиц,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 наших воробышков, галок, синиц.</a:t>
            </a:r>
          </a:p>
          <a:p>
            <a:r>
              <a:rPr lang="ru-RU" b="1" dirty="0"/>
              <a:t>Ведь очень уж холодно в воздухе им! </a:t>
            </a:r>
          </a:p>
          <a:p>
            <a:r>
              <a:rPr lang="ru-RU" b="1" dirty="0"/>
              <a:t>Поможем ли мы беззащитным таким? </a:t>
            </a:r>
          </a:p>
          <a:p>
            <a:r>
              <a:rPr lang="ru-RU" b="1" dirty="0"/>
              <a:t>Поможем! Их надо кормить и тогда </a:t>
            </a:r>
          </a:p>
          <a:p>
            <a:r>
              <a:rPr lang="ru-RU" b="1" dirty="0"/>
              <a:t>Им будет легко пережить холода! </a:t>
            </a:r>
          </a:p>
        </p:txBody>
      </p:sp>
    </p:spTree>
    <p:extLst>
      <p:ext uri="{BB962C8B-B14F-4D97-AF65-F5344CB8AC3E}">
        <p14:creationId xmlns="" xmlns:p14="http://schemas.microsoft.com/office/powerpoint/2010/main" val="8631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</a:t>
            </a:r>
            <a:r>
              <a:rPr lang="ru-RU" b="1" u="sng" dirty="0" smtClean="0"/>
              <a:t>КАК ЗИМУЮТ РЫБЫ </a:t>
            </a:r>
          </a:p>
          <a:p>
            <a:r>
              <a:rPr lang="ru-RU" b="1" dirty="0" smtClean="0"/>
              <a:t>Трудно бывает зимой рыбам. Воздух не проходит через лёд в воду. Поэтому зимой во льду проделывают проруби. </a:t>
            </a:r>
            <a:r>
              <a:rPr lang="ru-RU" b="1" dirty="0"/>
              <a:t>Чтобы вода в проруби быстро не замерзала, в неё кладут пучки соломы и </a:t>
            </a:r>
            <a:r>
              <a:rPr lang="ru-RU" b="1" dirty="0" smtClean="0"/>
              <a:t>сверху присыпают снегом.</a:t>
            </a:r>
            <a:endParaRPr lang="ru-RU" b="1" dirty="0"/>
          </a:p>
        </p:txBody>
      </p:sp>
      <p:pic>
        <p:nvPicPr>
          <p:cNvPr id="5122" name="Picture 2" descr="C:\Users\лена\Desktop\3555c055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6" y="4005063"/>
            <a:ext cx="3531012" cy="2648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2" y="1316960"/>
            <a:ext cx="3482400" cy="254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6" y="1316961"/>
            <a:ext cx="4102307" cy="254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2" y="4149080"/>
            <a:ext cx="3409241" cy="250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81" y="2873969"/>
            <a:ext cx="30178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47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591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Пользователь</cp:lastModifiedBy>
  <cp:revision>132</cp:revision>
  <dcterms:created xsi:type="dcterms:W3CDTF">2018-07-08T13:30:05Z</dcterms:created>
  <dcterms:modified xsi:type="dcterms:W3CDTF">2022-12-09T09:26:27Z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4685354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