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2" r:id="rId6"/>
    <p:sldId id="261" r:id="rId7"/>
    <p:sldId id="263" r:id="rId8"/>
    <p:sldId id="267" r:id="rId9"/>
    <p:sldId id="274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CB75A-2B70-453E-ACB7-89F4A954DEA8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CB82A-C555-43F9-A081-FBA5966E1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1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CB82A-C555-43F9-A081-FBA5966E192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3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85728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Детский сад «Солнышко»</a:t>
            </a:r>
            <a:r>
              <a:rPr lang="ru-RU" sz="2000" b="1" i="1" dirty="0">
                <a:latin typeface="Bookman Old Style" pitchFamily="18" charset="0"/>
              </a:rPr>
              <a:t> </a:t>
            </a:r>
            <a:r>
              <a:rPr lang="ru-RU" sz="2000" b="1" i="1" dirty="0" smtClean="0">
                <a:latin typeface="Bookman Old Style" pitchFamily="18" charset="0"/>
              </a:rPr>
              <a:t>с. Борское 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192880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285992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Разработка «Лотос - плана» при планировании совместной деятельности всеми участниками образовательного процесса»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prstClr val="black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prstClr val="black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i="1" dirty="0" smtClean="0">
              <a:solidFill>
                <a:prstClr val="black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7152" y="5055981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Подготовил</a:t>
            </a:r>
            <a:r>
              <a:rPr lang="en-US" b="1" i="1" dirty="0" smtClean="0">
                <a:latin typeface="Bookman Old Style" pitchFamily="18" charset="0"/>
              </a:rPr>
              <a:t>:</a:t>
            </a:r>
            <a:endParaRPr lang="ru-RU" b="1" i="1" dirty="0" smtClean="0">
              <a:latin typeface="Bookman Old Style" pitchFamily="18" charset="0"/>
            </a:endParaRPr>
          </a:p>
          <a:p>
            <a:r>
              <a:rPr lang="ru-RU" b="1" i="1" dirty="0" smtClean="0">
                <a:latin typeface="Bookman Old Style" pitchFamily="18" charset="0"/>
              </a:rPr>
              <a:t>Рязанова Наталья Сергеевна, воспитатель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21705"/>
            <a:ext cx="1664352" cy="145707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76" y="518924"/>
            <a:ext cx="1664352" cy="14570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38668"/>
            <a:ext cx="4248472" cy="4702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b="34250"/>
          <a:stretch/>
        </p:blipFill>
        <p:spPr>
          <a:xfrm>
            <a:off x="4563682" y="553167"/>
            <a:ext cx="4542156" cy="326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285992"/>
            <a:ext cx="614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Bookman Old Style" pitchFamily="18" charset="0"/>
              </a:rPr>
              <a:t>Спасибо</a:t>
            </a:r>
          </a:p>
          <a:p>
            <a:pPr algn="ctr"/>
            <a:r>
              <a:rPr lang="ru-RU" sz="4800" b="1" i="1" dirty="0" smtClean="0">
                <a:latin typeface="Bookman Old Style" pitchFamily="18" charset="0"/>
              </a:rPr>
              <a:t>за внимание!</a:t>
            </a:r>
            <a:endParaRPr lang="ru-RU" sz="4800" b="1" i="1" dirty="0"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1664352" cy="145707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1664352" cy="1457070"/>
          </a:xfrm>
          <a:prstGeom prst="rect">
            <a:avLst/>
          </a:prstGeom>
        </p:spPr>
      </p:pic>
      <p:pic>
        <p:nvPicPr>
          <p:cNvPr id="1026" name="Picture 2" descr="C:\Users\Админ\Desktop\f9747287-c2bb-4e05-a39d-6b76de884f7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32010"/>
            <a:ext cx="6732898" cy="27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810039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хорош для нас данный  формат планирования?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/>
              <a:t>•</a:t>
            </a:r>
            <a:r>
              <a:rPr lang="ru-RU" sz="2400" b="1" i="1" dirty="0"/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имеем свободу для творчества, не привязана жестко к программным задачам;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действуем здесь и сейчас, ориентируясь не только на свои интересы, но и интересы конкретного ребенка;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выявляем в процессе совместного составления плана интересы детей, их знания в разных областях, оцениваю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коммуникативных умений, самостоятельность, инициативность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i="1" dirty="0"/>
          </a:p>
          <a:p>
            <a:endParaRPr lang="ru-RU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0225"/>
            <a:ext cx="1664352" cy="145707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412776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детей: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активно участвуют в планировании образовательной деятельности, реализуют свои интересы и право выбирать;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проявляют инициативу, самостоятельность;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приобретают опыт работы в команде, развивают коммуникативные навыки, учатся регулировать свое поведение;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учатся анализировать собственный опыт</a:t>
            </a:r>
            <a:r>
              <a:rPr lang="ru-RU" sz="2400" b="1" i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1664352" cy="145707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 активно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участие в планировании образовательной деятельности;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принимают участие в самой образовательной деятельность;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вносят свой вклад в создание развивающей среды;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педагогически обогащаются.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166435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29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5"/>
          <a:stretch/>
        </p:blipFill>
        <p:spPr>
          <a:xfrm>
            <a:off x="939650" y="1593187"/>
            <a:ext cx="4032448" cy="268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54" y="470325"/>
            <a:ext cx="1664352" cy="1457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40466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планирование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47" y="4170518"/>
            <a:ext cx="4062185" cy="272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19" y="1618919"/>
            <a:ext cx="1781931" cy="26160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345674"/>
            <a:ext cx="2555751" cy="237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807709" y="182335"/>
            <a:ext cx="6868747" cy="5232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деятельности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107504" y="3722394"/>
            <a:ext cx="3558183" cy="313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50"/>
          <a:stretch/>
        </p:blipFill>
        <p:spPr>
          <a:xfrm>
            <a:off x="4860032" y="3722394"/>
            <a:ext cx="4296353" cy="313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12201" r="399" b="27300"/>
          <a:stretch/>
        </p:blipFill>
        <p:spPr>
          <a:xfrm>
            <a:off x="2717882" y="1063922"/>
            <a:ext cx="3942350" cy="265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40702"/>
            <a:ext cx="1664352" cy="145707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778673" y="-2344415"/>
            <a:ext cx="184730" cy="809452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1" y="529592"/>
            <a:ext cx="1663053" cy="14592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0" b="24401"/>
          <a:stretch/>
        </p:blipFill>
        <p:spPr>
          <a:xfrm>
            <a:off x="4778674" y="3527425"/>
            <a:ext cx="4354946" cy="320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" y="3527425"/>
            <a:ext cx="4666020" cy="318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47392"/>
            <a:ext cx="4464496" cy="268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5773325"/>
            <a:ext cx="9121578" cy="4001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/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449" r="22438" b="-1449"/>
          <a:stretch/>
        </p:blipFill>
        <p:spPr>
          <a:xfrm rot="5400000">
            <a:off x="1023683" y="1608876"/>
            <a:ext cx="313619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21650" r="2401" b="27951"/>
          <a:stretch/>
        </p:blipFill>
        <p:spPr>
          <a:xfrm>
            <a:off x="4788024" y="260648"/>
            <a:ext cx="4175104" cy="290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48680"/>
            <a:ext cx="166435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139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dla-detej07</Template>
  <TotalTime>444</TotalTime>
  <Words>70</Words>
  <Application>Microsoft Office PowerPoint</Application>
  <PresentationFormat>Экран (4:3)</PresentationFormat>
  <Paragraphs>54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dla-detej07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Office</dc:creator>
  <cp:lastModifiedBy>Админ</cp:lastModifiedBy>
  <cp:revision>45</cp:revision>
  <dcterms:created xsi:type="dcterms:W3CDTF">2019-05-28T16:36:26Z</dcterms:created>
  <dcterms:modified xsi:type="dcterms:W3CDTF">2022-04-25T09:44:51Z</dcterms:modified>
</cp:coreProperties>
</file>