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png" ContentType="image/png"/>
  <Override PartName="/ppt/media/image18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2440" cy="582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174680"/>
            <a:ext cx="5384520" cy="236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761640"/>
            <a:ext cx="5384520" cy="236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2440" cy="582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174680"/>
            <a:ext cx="2627640" cy="236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368880" y="1174680"/>
            <a:ext cx="2627640" cy="236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761640"/>
            <a:ext cx="2627640" cy="236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3368880" y="3761640"/>
            <a:ext cx="2627640" cy="236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2440" cy="582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174680"/>
            <a:ext cx="1733400" cy="2362320"/>
          </a:xfrm>
          <a:prstGeom prst="rect">
            <a:avLst/>
          </a:prstGeom>
        </p:spPr>
        <p:txBody>
          <a:bodyPr lIns="0" rIns="0" tIns="0" bIns="0">
            <a:normAutofit fontScale="51000"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2430000" y="1174680"/>
            <a:ext cx="1733400" cy="2362320"/>
          </a:xfrm>
          <a:prstGeom prst="rect">
            <a:avLst/>
          </a:prstGeom>
        </p:spPr>
        <p:txBody>
          <a:bodyPr lIns="0" rIns="0" tIns="0" bIns="0">
            <a:normAutofit fontScale="51000"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250520" y="1174680"/>
            <a:ext cx="1733400" cy="2362320"/>
          </a:xfrm>
          <a:prstGeom prst="rect">
            <a:avLst/>
          </a:prstGeom>
        </p:spPr>
        <p:txBody>
          <a:bodyPr lIns="0" rIns="0" tIns="0" bIns="0">
            <a:normAutofit fontScale="51000"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761640"/>
            <a:ext cx="1733400" cy="2362320"/>
          </a:xfrm>
          <a:prstGeom prst="rect">
            <a:avLst/>
          </a:prstGeom>
        </p:spPr>
        <p:txBody>
          <a:bodyPr lIns="0" rIns="0" tIns="0" bIns="0">
            <a:normAutofit fontScale="51000"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2430000" y="3761640"/>
            <a:ext cx="1733400" cy="2362320"/>
          </a:xfrm>
          <a:prstGeom prst="rect">
            <a:avLst/>
          </a:prstGeom>
        </p:spPr>
        <p:txBody>
          <a:bodyPr lIns="0" rIns="0" tIns="0" bIns="0">
            <a:normAutofit fontScale="51000"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4250520" y="3761640"/>
            <a:ext cx="1733400" cy="2362320"/>
          </a:xfrm>
          <a:prstGeom prst="rect">
            <a:avLst/>
          </a:prstGeom>
        </p:spPr>
        <p:txBody>
          <a:bodyPr lIns="0" rIns="0" tIns="0" bIns="0">
            <a:normAutofit fontScale="51000"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2440" cy="582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480" y="1174680"/>
            <a:ext cx="5384520" cy="495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2440" cy="582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174680"/>
            <a:ext cx="5384520" cy="495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2440" cy="582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174680"/>
            <a:ext cx="2627640" cy="495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3368880" y="1174680"/>
            <a:ext cx="2627640" cy="495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2440" cy="582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609480" y="190440"/>
            <a:ext cx="10972440" cy="269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2440" cy="582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174680"/>
            <a:ext cx="2627640" cy="236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3368880" y="1174680"/>
            <a:ext cx="2627640" cy="495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761640"/>
            <a:ext cx="2627640" cy="236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2440" cy="582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174680"/>
            <a:ext cx="5384520" cy="495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2440" cy="582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174680"/>
            <a:ext cx="2627640" cy="495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368880" y="1174680"/>
            <a:ext cx="2627640" cy="236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3368880" y="3761640"/>
            <a:ext cx="2627640" cy="236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2440" cy="582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174680"/>
            <a:ext cx="2627640" cy="236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3368880" y="1174680"/>
            <a:ext cx="2627640" cy="236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761640"/>
            <a:ext cx="5384520" cy="236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2440" cy="582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174680"/>
            <a:ext cx="5384520" cy="236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9480" y="3761640"/>
            <a:ext cx="5384520" cy="236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2440" cy="582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174680"/>
            <a:ext cx="2627640" cy="236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368880" y="1174680"/>
            <a:ext cx="2627640" cy="236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9480" y="3761640"/>
            <a:ext cx="2627640" cy="236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3368880" y="3761640"/>
            <a:ext cx="2627640" cy="236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2440" cy="582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174680"/>
            <a:ext cx="1733400" cy="2362320"/>
          </a:xfrm>
          <a:prstGeom prst="rect">
            <a:avLst/>
          </a:prstGeom>
        </p:spPr>
        <p:txBody>
          <a:bodyPr lIns="0" rIns="0" tIns="0" bIns="0">
            <a:normAutofit fontScale="51000"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2430000" y="1174680"/>
            <a:ext cx="1733400" cy="2362320"/>
          </a:xfrm>
          <a:prstGeom prst="rect">
            <a:avLst/>
          </a:prstGeom>
        </p:spPr>
        <p:txBody>
          <a:bodyPr lIns="0" rIns="0" tIns="0" bIns="0">
            <a:normAutofit fontScale="51000"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250520" y="1174680"/>
            <a:ext cx="1733400" cy="2362320"/>
          </a:xfrm>
          <a:prstGeom prst="rect">
            <a:avLst/>
          </a:prstGeom>
        </p:spPr>
        <p:txBody>
          <a:bodyPr lIns="0" rIns="0" tIns="0" bIns="0">
            <a:normAutofit fontScale="51000"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09480" y="3761640"/>
            <a:ext cx="1733400" cy="2362320"/>
          </a:xfrm>
          <a:prstGeom prst="rect">
            <a:avLst/>
          </a:prstGeom>
        </p:spPr>
        <p:txBody>
          <a:bodyPr lIns="0" rIns="0" tIns="0" bIns="0">
            <a:normAutofit fontScale="51000"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2430000" y="3761640"/>
            <a:ext cx="1733400" cy="2362320"/>
          </a:xfrm>
          <a:prstGeom prst="rect">
            <a:avLst/>
          </a:prstGeom>
        </p:spPr>
        <p:txBody>
          <a:bodyPr lIns="0" rIns="0" tIns="0" bIns="0">
            <a:normAutofit fontScale="51000"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4250520" y="3761640"/>
            <a:ext cx="1733400" cy="2362320"/>
          </a:xfrm>
          <a:prstGeom prst="rect">
            <a:avLst/>
          </a:prstGeom>
        </p:spPr>
        <p:txBody>
          <a:bodyPr lIns="0" rIns="0" tIns="0" bIns="0">
            <a:normAutofit fontScale="51000"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2440" cy="582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174680"/>
            <a:ext cx="5384520" cy="495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2440" cy="582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174680"/>
            <a:ext cx="2627640" cy="495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368880" y="1174680"/>
            <a:ext cx="2627640" cy="495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2440" cy="582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190440"/>
            <a:ext cx="10972440" cy="269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2440" cy="582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174680"/>
            <a:ext cx="2627640" cy="236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3368880" y="1174680"/>
            <a:ext cx="2627640" cy="495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09480" y="3761640"/>
            <a:ext cx="2627640" cy="236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2440" cy="582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174680"/>
            <a:ext cx="2627640" cy="495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3368880" y="1174680"/>
            <a:ext cx="2627640" cy="236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368880" y="3761640"/>
            <a:ext cx="2627640" cy="236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2440" cy="582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174680"/>
            <a:ext cx="2627640" cy="236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368880" y="1174680"/>
            <a:ext cx="2627640" cy="236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761640"/>
            <a:ext cx="5384520" cy="236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12208680" cy="6857640"/>
          </a:xfrm>
          <a:prstGeom prst="rect">
            <a:avLst/>
          </a:prstGeom>
          <a:ln w="9525">
            <a:noFill/>
          </a:ln>
        </p:spPr>
      </p:pic>
      <p:pic>
        <p:nvPicPr>
          <p:cNvPr id="1" name="Picture 2" descr=""/>
          <p:cNvPicPr/>
          <p:nvPr/>
        </p:nvPicPr>
        <p:blipFill>
          <a:blip r:embed="rId3"/>
          <a:stretch/>
        </p:blipFill>
        <p:spPr>
          <a:xfrm>
            <a:off x="0" y="0"/>
            <a:ext cx="12208680" cy="6857640"/>
          </a:xfrm>
          <a:prstGeom prst="rect">
            <a:avLst/>
          </a:prstGeom>
          <a:ln w="9525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24240" y="1197000"/>
            <a:ext cx="10942920" cy="10821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Arial"/>
                <a:ea typeface="SimSun"/>
              </a:rPr>
              <a:t>Click to edit Master title style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12208680" cy="6857640"/>
          </a:xfrm>
          <a:prstGeom prst="rect">
            <a:avLst/>
          </a:prstGeom>
          <a:ln w="9525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2440" cy="5821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SimSun"/>
              </a:rPr>
              <a:t>Click to edit Master title style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174680"/>
            <a:ext cx="5384520" cy="49525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SimSun"/>
              </a:rPr>
              <a:t>Click to edit Master text styles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SimSun"/>
              </a:rPr>
              <a:t>Second level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SimSun"/>
              </a:rPr>
              <a:t>Third level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SimSun"/>
              </a:rPr>
              <a:t>Fourth level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SimSun"/>
              </a:rPr>
              <a:t>Fifth level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197760" y="1174680"/>
            <a:ext cx="5384520" cy="49525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SimSun"/>
              </a:rPr>
              <a:t>Click to edit Master text styles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SimSun"/>
              </a:rPr>
              <a:t>Second level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SimSun"/>
              </a:rPr>
              <a:t>Third level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SimSun"/>
              </a:rPr>
              <a:t>Fourth level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SimSun"/>
              </a:rPr>
              <a:t>Fifth level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Заголовок 1"/>
          <p:cNvSpPr txBox="1"/>
          <p:nvPr/>
        </p:nvSpPr>
        <p:spPr>
          <a:xfrm>
            <a:off x="624240" y="495360"/>
            <a:ext cx="10942560" cy="154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Times New Roman"/>
                <a:ea typeface="SimSun"/>
              </a:rPr>
              <a:t>Анализ,как компонент дневного цикла технологии программы «Вдохновение» «План - дело - анализ»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7" name="Изображение 3" descr="IMG_20220331_120846"/>
          <p:cNvPicPr/>
          <p:nvPr/>
        </p:nvPicPr>
        <p:blipFill>
          <a:blip r:embed="rId1"/>
          <a:stretch/>
        </p:blipFill>
        <p:spPr>
          <a:xfrm>
            <a:off x="444600" y="2561040"/>
            <a:ext cx="6018840" cy="4190040"/>
          </a:xfrm>
          <a:prstGeom prst="rect">
            <a:avLst/>
          </a:prstGeom>
          <a:ln w="0">
            <a:noFill/>
          </a:ln>
        </p:spPr>
      </p:pic>
      <p:pic>
        <p:nvPicPr>
          <p:cNvPr id="88" name="Изображение 4" descr="IMG_20220407_155810"/>
          <p:cNvPicPr/>
          <p:nvPr/>
        </p:nvPicPr>
        <p:blipFill>
          <a:blip r:embed="rId2"/>
          <a:stretch/>
        </p:blipFill>
        <p:spPr>
          <a:xfrm>
            <a:off x="7911000" y="2454840"/>
            <a:ext cx="3655800" cy="4402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Заголовок 1"/>
          <p:cNvSpPr txBox="1"/>
          <p:nvPr/>
        </p:nvSpPr>
        <p:spPr>
          <a:xfrm>
            <a:off x="609480" y="190440"/>
            <a:ext cx="10972440" cy="5821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Замещающее содержимое 4" descr="img11"/>
          <p:cNvPicPr/>
          <p:nvPr/>
        </p:nvPicPr>
        <p:blipFill>
          <a:blip r:embed="rId1"/>
          <a:srcRect l="20374" t="21669" r="26499" b="0"/>
          <a:stretch/>
        </p:blipFill>
        <p:spPr>
          <a:xfrm>
            <a:off x="248760" y="189720"/>
            <a:ext cx="5464440" cy="5801040"/>
          </a:xfrm>
          <a:prstGeom prst="rect">
            <a:avLst/>
          </a:prstGeom>
          <a:ln w="9525">
            <a:noFill/>
          </a:ln>
        </p:spPr>
      </p:pic>
      <p:pic>
        <p:nvPicPr>
          <p:cNvPr id="113" name="Рисунок 9" descr="http://player.myshared.ru/9/919010/slides/slide_51.jpg"/>
          <p:cNvPicPr/>
          <p:nvPr/>
        </p:nvPicPr>
        <p:blipFill>
          <a:blip r:embed="rId2"/>
          <a:srcRect l="10059" t="5732" r="11224" b="11958"/>
          <a:stretch/>
        </p:blipFill>
        <p:spPr>
          <a:xfrm>
            <a:off x="5916240" y="189720"/>
            <a:ext cx="6043680" cy="6272640"/>
          </a:xfrm>
          <a:prstGeom prst="rect">
            <a:avLst/>
          </a:prstGeom>
          <a:ln w="9525">
            <a:solidFill>
              <a:srgbClr val="0066cc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Заголовок 6"/>
          <p:cNvSpPr txBox="1"/>
          <p:nvPr/>
        </p:nvSpPr>
        <p:spPr>
          <a:xfrm>
            <a:off x="609480" y="190440"/>
            <a:ext cx="10972440" cy="5821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br/>
            <a:br/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SimSun"/>
              </a:rPr>
              <a:t>Дневной цикл группы представляет собой следующую модель «План – дело – анализ». В течение дня воспитанники вместе со взрослыми совершают увлекательную поисково-познавательную, творческую работу.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" name="Замещающее содержимое 3" descr="IMG_20220329_160626"/>
          <p:cNvPicPr/>
          <p:nvPr/>
        </p:nvPicPr>
        <p:blipFill>
          <a:blip r:embed="rId1"/>
          <a:stretch/>
        </p:blipFill>
        <p:spPr>
          <a:xfrm>
            <a:off x="232920" y="2449800"/>
            <a:ext cx="5629680" cy="4038120"/>
          </a:xfrm>
          <a:prstGeom prst="rect">
            <a:avLst/>
          </a:prstGeom>
          <a:ln w="9525">
            <a:noFill/>
          </a:ln>
        </p:spPr>
      </p:pic>
      <p:pic>
        <p:nvPicPr>
          <p:cNvPr id="91" name="Замещающее содержимое 5" descr="IMG_20220330_091345"/>
          <p:cNvPicPr/>
          <p:nvPr/>
        </p:nvPicPr>
        <p:blipFill>
          <a:blip r:embed="rId2"/>
          <a:stretch/>
        </p:blipFill>
        <p:spPr>
          <a:xfrm>
            <a:off x="6165360" y="1729800"/>
            <a:ext cx="5710680" cy="40381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Заголовок 8"/>
          <p:cNvSpPr txBox="1"/>
          <p:nvPr/>
        </p:nvSpPr>
        <p:spPr>
          <a:xfrm>
            <a:off x="609480" y="190440"/>
            <a:ext cx="10972440" cy="5821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Arial"/>
                <a:ea typeface="SimSun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SimSun"/>
              </a:rPr>
              <a:t>ДЕЛО: индивидуальная или совместная деятельность в центрах активности (с воспитателем, специалистом или с родителями).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" name="Замещающее содержимое 4" descr="IMG_20220330_104526"/>
          <p:cNvPicPr/>
          <p:nvPr/>
        </p:nvPicPr>
        <p:blipFill>
          <a:blip r:embed="rId1"/>
          <a:stretch/>
        </p:blipFill>
        <p:spPr>
          <a:xfrm>
            <a:off x="462960" y="1517040"/>
            <a:ext cx="5384520" cy="4038120"/>
          </a:xfrm>
          <a:prstGeom prst="rect">
            <a:avLst/>
          </a:prstGeom>
          <a:ln w="9525">
            <a:noFill/>
          </a:ln>
        </p:spPr>
      </p:pic>
      <p:pic>
        <p:nvPicPr>
          <p:cNvPr id="94" name="Замещающее содержимое 7" descr="IMG_20220330_105243"/>
          <p:cNvPicPr/>
          <p:nvPr/>
        </p:nvPicPr>
        <p:blipFill>
          <a:blip r:embed="rId2"/>
          <a:stretch/>
        </p:blipFill>
        <p:spPr>
          <a:xfrm>
            <a:off x="6311880" y="2188080"/>
            <a:ext cx="5384520" cy="40381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Заголовок 8"/>
          <p:cNvSpPr txBox="1"/>
          <p:nvPr/>
        </p:nvSpPr>
        <p:spPr>
          <a:xfrm>
            <a:off x="609480" y="190440"/>
            <a:ext cx="10972440" cy="5821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br/>
            <a:br/>
            <a:br/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SimSun"/>
              </a:rPr>
              <a:t>Итогом деятельности детей могут стать: выставка рисунков или детских поделок. Защита проекта и его обсуждение. Каждый день мы ведем «Календарь событий», в котором мы отмечаем все значимые мероприятия за день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Замещающее содержимое 4" descr="IMG_20220330_113222"/>
          <p:cNvPicPr/>
          <p:nvPr/>
        </p:nvPicPr>
        <p:blipFill>
          <a:blip r:embed="rId2"/>
          <a:stretch/>
        </p:blipFill>
        <p:spPr>
          <a:xfrm rot="16200000">
            <a:off x="919800" y="2009160"/>
            <a:ext cx="3714480" cy="4952520"/>
          </a:xfrm>
          <a:prstGeom prst="rect">
            <a:avLst/>
          </a:prstGeom>
          <a:ln w="9525">
            <a:solidFill>
              <a:srgbClr val="0066cc"/>
            </a:solidFill>
            <a:round/>
          </a:ln>
        </p:spPr>
      </p:pic>
      <p:pic>
        <p:nvPicPr>
          <p:cNvPr id="97" name="Замещающее содержимое 7" descr="IMG_20220331_120846"/>
          <p:cNvPicPr/>
          <p:nvPr/>
        </p:nvPicPr>
        <p:blipFill>
          <a:blip r:embed="rId3"/>
          <a:stretch/>
        </p:blipFill>
        <p:spPr>
          <a:xfrm>
            <a:off x="6050160" y="2466360"/>
            <a:ext cx="5384520" cy="40381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Заголовок 8"/>
          <p:cNvSpPr txBox="1"/>
          <p:nvPr/>
        </p:nvSpPr>
        <p:spPr>
          <a:xfrm>
            <a:off x="560160" y="190440"/>
            <a:ext cx="11022120" cy="23745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SimSun"/>
              </a:rPr>
              <a:t>В процессе утреннего круга дети вместе с педагогом игралют в какую-либо игру по теме проекта: пальчиковую, подвижную, дыхательную гимнастику, которые способствовали объединению воспитанников и между собой и   направлены на создание радостного  настроения</a:t>
            </a:r>
            <a:r>
              <a:rPr b="0" lang="ru-RU" sz="3600" spc="-1" strike="noStrike">
                <a:solidFill>
                  <a:srgbClr val="000000"/>
                </a:solidFill>
                <a:latin typeface="Arial"/>
                <a:ea typeface="SimSun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SimSun"/>
              </a:rPr>
              <a:t>в группе.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9" name="Замещающее содержимое 4" descr="IMG_20220330_103436"/>
          <p:cNvPicPr/>
          <p:nvPr/>
        </p:nvPicPr>
        <p:blipFill>
          <a:blip r:embed="rId1"/>
          <a:stretch/>
        </p:blipFill>
        <p:spPr>
          <a:xfrm>
            <a:off x="361800" y="2819520"/>
            <a:ext cx="5384520" cy="4038120"/>
          </a:xfrm>
          <a:prstGeom prst="rect">
            <a:avLst/>
          </a:prstGeom>
          <a:ln w="9525">
            <a:noFill/>
          </a:ln>
        </p:spPr>
      </p:pic>
      <p:pic>
        <p:nvPicPr>
          <p:cNvPr id="100" name="Замещающее содержимое 7" descr="IMG_20220330_103450"/>
          <p:cNvPicPr/>
          <p:nvPr/>
        </p:nvPicPr>
        <p:blipFill>
          <a:blip r:embed="rId2"/>
          <a:stretch/>
        </p:blipFill>
        <p:spPr>
          <a:xfrm>
            <a:off x="7098840" y="2186280"/>
            <a:ext cx="3714480" cy="45558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Заголовок 8"/>
          <p:cNvSpPr txBox="1"/>
          <p:nvPr/>
        </p:nvSpPr>
        <p:spPr>
          <a:xfrm>
            <a:off x="609480" y="190440"/>
            <a:ext cx="10972440" cy="5821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br/>
            <a:br/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SimSun"/>
              </a:rPr>
              <a:t>Детям нашей группы предоставляется возможность проявлять инициативу и активность.</a:t>
            </a:r>
            <a:r>
              <a:rPr b="0" lang="ru-RU" sz="3600" spc="-1" strike="noStrike">
                <a:solidFill>
                  <a:srgbClr val="000000"/>
                </a:solidFill>
                <a:latin typeface="Arial"/>
                <a:ea typeface="SimSun"/>
              </a:rPr>
              <a:t>  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" name="Замещающее содержимое 4" descr="IMG_20220407_155911"/>
          <p:cNvPicPr/>
          <p:nvPr/>
        </p:nvPicPr>
        <p:blipFill>
          <a:blip r:embed="rId1"/>
          <a:stretch/>
        </p:blipFill>
        <p:spPr>
          <a:xfrm>
            <a:off x="609480" y="1631160"/>
            <a:ext cx="5384520" cy="4038120"/>
          </a:xfrm>
          <a:prstGeom prst="rect">
            <a:avLst/>
          </a:prstGeom>
          <a:ln w="9525">
            <a:noFill/>
          </a:ln>
        </p:spPr>
      </p:pic>
      <p:pic>
        <p:nvPicPr>
          <p:cNvPr id="103" name="Замещающее содержимое 7" descr="IMG_20220408_093809"/>
          <p:cNvPicPr/>
          <p:nvPr/>
        </p:nvPicPr>
        <p:blipFill>
          <a:blip r:embed="rId2"/>
          <a:stretch/>
        </p:blipFill>
        <p:spPr>
          <a:xfrm>
            <a:off x="6197760" y="1631160"/>
            <a:ext cx="5384520" cy="40381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Заголовок 8"/>
          <p:cNvSpPr txBox="1"/>
          <p:nvPr/>
        </p:nvSpPr>
        <p:spPr>
          <a:xfrm>
            <a:off x="609480" y="190440"/>
            <a:ext cx="10972440" cy="5821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Arial"/>
                <a:ea typeface="SimSun"/>
              </a:rPr>
              <a:t> </a:t>
            </a:r>
            <a:r>
              <a:rPr b="0" lang="ru-RU" sz="3600" spc="-1" strike="noStrike">
                <a:solidFill>
                  <a:srgbClr val="000000"/>
                </a:solidFill>
                <a:latin typeface="Arial"/>
                <a:ea typeface="SimSun"/>
              </a:rPr>
              <a:t>Наши дети умеют делать выбор интересной для них деятельности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" name="Замещающее содержимое 4" descr="IMG_20220408_154635"/>
          <p:cNvPicPr/>
          <p:nvPr/>
        </p:nvPicPr>
        <p:blipFill>
          <a:blip r:embed="rId1"/>
          <a:srcRect l="0" t="9370" r="5980" b="3554"/>
          <a:stretch/>
        </p:blipFill>
        <p:spPr>
          <a:xfrm>
            <a:off x="609480" y="1631160"/>
            <a:ext cx="5384520" cy="4038120"/>
          </a:xfrm>
          <a:prstGeom prst="rect">
            <a:avLst/>
          </a:prstGeom>
          <a:ln w="9525">
            <a:noFill/>
          </a:ln>
        </p:spPr>
      </p:pic>
      <p:pic>
        <p:nvPicPr>
          <p:cNvPr id="106" name="Замещающее содержимое 7" descr="IMG_20220408_154742"/>
          <p:cNvPicPr/>
          <p:nvPr/>
        </p:nvPicPr>
        <p:blipFill>
          <a:blip r:embed="rId2"/>
          <a:srcRect l="0" t="5916" r="0" b="-10357"/>
          <a:stretch/>
        </p:blipFill>
        <p:spPr>
          <a:xfrm>
            <a:off x="7031880" y="1440360"/>
            <a:ext cx="3995640" cy="51685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Заголовок 8"/>
          <p:cNvSpPr txBox="1"/>
          <p:nvPr/>
        </p:nvSpPr>
        <p:spPr>
          <a:xfrm>
            <a:off x="493560" y="429840"/>
            <a:ext cx="11088720" cy="12009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SimSun"/>
              </a:rPr>
              <a:t>Родители группы активно поддерживают наше стремление реализовать программу. Максим Гельметдинов с мамой сделали теневой театр   к  проекту «Сказки», Аня Требунских с папой в своей мастерской смастерили скворечник  к теме «Перелетные птицы».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" name="Замещающее содержимое 4" descr="1"/>
          <p:cNvPicPr/>
          <p:nvPr/>
        </p:nvPicPr>
        <p:blipFill>
          <a:blip r:embed="rId1"/>
          <a:stretch/>
        </p:blipFill>
        <p:spPr>
          <a:xfrm>
            <a:off x="493560" y="2257560"/>
            <a:ext cx="5384520" cy="4038120"/>
          </a:xfrm>
          <a:prstGeom prst="rect">
            <a:avLst/>
          </a:prstGeom>
          <a:ln w="9525">
            <a:noFill/>
          </a:ln>
        </p:spPr>
      </p:pic>
      <p:pic>
        <p:nvPicPr>
          <p:cNvPr id="109" name="Замещающее содержимое 7" descr="IMG_20220405_165634"/>
          <p:cNvPicPr/>
          <p:nvPr/>
        </p:nvPicPr>
        <p:blipFill>
          <a:blip r:embed="rId2"/>
          <a:srcRect l="2240" t="0" r="0" b="0"/>
          <a:stretch/>
        </p:blipFill>
        <p:spPr>
          <a:xfrm rot="16200000">
            <a:off x="6870600" y="1902960"/>
            <a:ext cx="4038120" cy="49525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Заголовок 1"/>
          <p:cNvSpPr txBox="1"/>
          <p:nvPr/>
        </p:nvSpPr>
        <p:spPr>
          <a:xfrm>
            <a:off x="609480" y="190440"/>
            <a:ext cx="10972440" cy="5821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br/>
            <a:br/>
            <a:br/>
            <a:br/>
            <a:br/>
            <a:br/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SimSun"/>
              </a:rPr>
              <a:t>Технология «План – дело – анализ» изменила формы организации образовательного процесса с детьми, который осуществляется через проекты и планируется не для детей, а вместе с ними. Наши дети умеют делать выбор интересной для них деятельности, планировать достижения цели. </a:t>
            </a:r>
            <a:r>
              <a:rPr b="0" lang="ru-RU" sz="3600" spc="-1" strike="noStrike">
                <a:solidFill>
                  <a:srgbClr val="000000"/>
                </a:solidFill>
                <a:latin typeface="Arial"/>
                <a:ea typeface="SimSun"/>
              </a:rPr>
              <a:t>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LibreOffice/7.1.1.2$Windows_x86 LibreOffice_project/fe0b08f4af1bacafe4c7ecc87ce55bb426164676</Application>
  <AppVersion>15.0000</AppVersion>
  <Words>1544</Words>
  <Paragraphs>18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2022-04-25T10:17:00Z</dcterms:created>
  <dc:creator/>
  <dc:description/>
  <dc:language>ru-RU</dc:language>
  <cp:lastModifiedBy/>
  <dcterms:modified xsi:type="dcterms:W3CDTF">2022-04-26T15:23:14Z</dcterms:modified>
  <cp:revision>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7EA80218ABBC4CA7948840141EABFDFC</vt:lpwstr>
  </property>
  <property fmtid="{D5CDD505-2E9C-101B-9397-08002B2CF9AE}" pid="3" name="KSOProductBuildVer">
    <vt:lpwstr>1049-11.2.0.10351</vt:lpwstr>
  </property>
  <property fmtid="{D5CDD505-2E9C-101B-9397-08002B2CF9AE}" pid="4" name="PresentationFormat">
    <vt:lpwstr>宽屏</vt:lpwstr>
  </property>
  <property fmtid="{D5CDD505-2E9C-101B-9397-08002B2CF9AE}" pid="5" name="Slides">
    <vt:i4>10</vt:i4>
  </property>
</Properties>
</file>