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1" r:id="rId3"/>
    <p:sldId id="292" r:id="rId4"/>
    <p:sldId id="293" r:id="rId5"/>
    <p:sldId id="257" r:id="rId6"/>
    <p:sldId id="273" r:id="rId7"/>
    <p:sldId id="289" r:id="rId8"/>
    <p:sldId id="290" r:id="rId9"/>
    <p:sldId id="278" r:id="rId10"/>
    <p:sldId id="280" r:id="rId11"/>
    <p:sldId id="282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7B3FC4A-7940-4841-8F7C-6E18EB830DC5}">
          <p14:sldIdLst>
            <p14:sldId id="256"/>
            <p14:sldId id="291"/>
            <p14:sldId id="292"/>
            <p14:sldId id="293"/>
            <p14:sldId id="257"/>
          </p14:sldIdLst>
        </p14:section>
        <p14:section name="Раздел без заголовка" id="{E782D63E-E31E-4125-8BE9-F7D521BD6642}">
          <p14:sldIdLst>
            <p14:sldId id="273"/>
            <p14:sldId id="289"/>
            <p14:sldId id="290"/>
            <p14:sldId id="278"/>
            <p14:sldId id="280"/>
            <p14:sldId id="282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0231" autoAdjust="0"/>
  </p:normalViewPr>
  <p:slideViewPr>
    <p:cSldViewPr>
      <p:cViewPr>
        <p:scale>
          <a:sx n="60" d="100"/>
          <a:sy n="60" d="100"/>
        </p:scale>
        <p:origin x="-212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72F1F0-F5A9-487F-9C9D-A6B717548BD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F7D309-BC83-4E68-A3A6-B73529FE18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23953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Старший воспитатель Долгих Марина Владимировна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Детский сад «Солнышко» с. Борское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488832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sz="2200" dirty="0" smtClean="0">
                <a:solidFill>
                  <a:srgbClr val="002060"/>
                </a:solidFill>
              </a:rPr>
              <a:t>создание условий для развития детской инициативности и самостоятельности как фактора формирования социально адаптивной личности, интеллектуально активной и свободно ориентирующейся в социуме на основе  </a:t>
            </a:r>
            <a:r>
              <a:rPr lang="ru-RU" sz="2200" dirty="0">
                <a:solidFill>
                  <a:srgbClr val="002060"/>
                </a:solidFill>
              </a:rPr>
              <a:t>программы «Вдохновение»» </a:t>
            </a:r>
          </a:p>
        </p:txBody>
      </p:sp>
      <p:pic>
        <p:nvPicPr>
          <p:cNvPr id="1026" name="Picture 2" descr="E:\МАРГО 2019-2020\МПДС\для МПДС 16.10.2019\обложка Вдохнов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19889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ДЕЛО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3" y="1628800"/>
            <a:ext cx="787593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- индивидуальная или совместная деятельность в центрах активности (с воспитателем, специалистом или с родителями)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774042"/>
            <a:ext cx="2448272" cy="126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дмин\Desktop\IMG-2de13bfa0962652f3bfe1b6abc380ba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00252"/>
            <a:ext cx="1750377" cy="23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ВДОХНОВЕНИЕ\фото деловой совет\IMG_20210305_162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03085"/>
            <a:ext cx="1725402" cy="23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ВДОХНОВЕНИЕ\фото деловой совет\IMG_20200317_104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6652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43664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АНАЛИЗ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«Итоговый сбор»: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Презентация своих достижений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Заполнение </a:t>
            </a:r>
            <a:r>
              <a:rPr lang="ru-RU" b="1" dirty="0" smtClean="0">
                <a:solidFill>
                  <a:schemeClr val="tx1"/>
                </a:solidFill>
              </a:rPr>
              <a:t>«Календаря дел»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\Desktop\итоговый сбор\IMG-5f8a6dbcaec1c7f434d7e1200d7c0e0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9" y="2492895"/>
            <a:ext cx="3112125" cy="30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итоговый сбор\IMG-7d7be09dae16994da1aaf8aae3eafad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21" y="2680082"/>
            <a:ext cx="3528392" cy="26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8686800" cy="13313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5970"/>
            <a:ext cx="32403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Админ\Desktop\IMG-16e5377e1b3e4af10486dffc1632ae4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fgos_d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72808" cy="339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Целевые ориентиры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4162"/>
            <a:ext cx="8452048" cy="45259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buNone/>
              <a:tabLst>
                <a:tab pos="495300" algn="l"/>
              </a:tabLst>
            </a:pP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- инициативность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самостоятельность в разных видах 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деятельности;</a:t>
            </a:r>
            <a:r>
              <a:rPr lang="ru-RU" sz="80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 </a:t>
            </a:r>
          </a:p>
          <a:p>
            <a:pPr marL="0" lvl="0" indent="0">
              <a:lnSpc>
                <a:spcPct val="120000"/>
              </a:lnSpc>
              <a:buNone/>
              <a:tabLst>
                <a:tab pos="495300" algn="l"/>
              </a:tabLst>
            </a:pPr>
            <a:r>
              <a:rPr lang="ru-RU" sz="80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    - 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способность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выбирать себе род занятий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508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-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уверенность в своих силах. Открытость внешнему миру, положительное 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отношение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 себе и окружающим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buNone/>
              <a:tabLst>
                <a:tab pos="495300" algn="l"/>
              </a:tabLst>
            </a:pP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- овладение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чувством собственного достоинства;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buNone/>
              <a:tabLst>
                <a:tab pos="495300" algn="l"/>
              </a:tabLst>
            </a:pP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- взаимодействие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 сверстниками и взрослыми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buNone/>
              <a:tabLst>
                <a:tab pos="495300" algn="l"/>
              </a:tabLst>
            </a:pP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- проявление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различных видах деятельности воображения, фантазии, творчества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buNone/>
              <a:tabLst>
                <a:tab pos="495300" algn="l"/>
              </a:tabLst>
            </a:pP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- подчинение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разным правилам и социальным нормам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buNone/>
              <a:tabLst>
                <a:tab pos="495300" algn="l"/>
              </a:tabLst>
            </a:pP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- способность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контролировать свои 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движения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buNone/>
              <a:tabLst>
                <a:tab pos="495300" algn="l"/>
              </a:tabLst>
            </a:pP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- способность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 волевым усилиям, принятию собственных решений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buNone/>
              <a:tabLst>
                <a:tab pos="495300" algn="l"/>
              </a:tabLst>
            </a:pP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-проявления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любознательности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buNone/>
              <a:tabLst>
                <a:tab pos="495300" algn="l"/>
              </a:tabLst>
            </a:pPr>
            <a:r>
              <a:rPr lang="ru-RU" sz="8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-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склонность к наблюдению, экспериментированию.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3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Ключевые </a:t>
            </a:r>
            <a:r>
              <a:rPr lang="ru-RU" b="1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качества</a:t>
            </a:r>
            <a:br>
              <a:rPr lang="ru-RU" b="1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b="1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</a:t>
            </a:r>
            <a:r>
              <a:rPr lang="ru-RU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в развитии дошкольника</a:t>
            </a:r>
            <a:br>
              <a:rPr lang="ru-RU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   - инициатива</a:t>
            </a:r>
          </a:p>
          <a:p>
            <a:pPr marL="0" indent="0">
              <a:buNone/>
            </a:pPr>
            <a:r>
              <a:rPr lang="ru-RU" sz="2800" b="1" dirty="0" smtClean="0"/>
              <a:t>    - активность</a:t>
            </a:r>
          </a:p>
          <a:p>
            <a:pPr marL="0" indent="0">
              <a:buNone/>
            </a:pPr>
            <a:r>
              <a:rPr lang="ru-RU" sz="2800" b="1" dirty="0" smtClean="0"/>
              <a:t>    - самостоятельность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70388"/>
            <a:ext cx="28289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5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13186"/>
            <a:ext cx="7773052" cy="40259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	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050" name="Picture 2" descr="E:\МАРГО 2019-2020\МПДС\для МПДС 16.10.2019\обложка Вдохновени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9" t="58162" r="12020" b="18884"/>
          <a:stretch/>
        </p:blipFill>
        <p:spPr bwMode="auto">
          <a:xfrm>
            <a:off x="5460185" y="4732542"/>
            <a:ext cx="2831338" cy="18787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124744"/>
            <a:ext cx="5742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endParaRPr lang="ru-RU" dirty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Админ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07" y="1238499"/>
            <a:ext cx="2139573" cy="30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40003"/>
            <a:ext cx="2159436" cy="30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75" y="4437112"/>
            <a:ext cx="1651387" cy="23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Desktop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99" y="4437111"/>
            <a:ext cx="1651387" cy="23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93866"/>
            <a:ext cx="7283152" cy="53285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E:\МАРГО 2019-2020\МПДС\для МПДС 16.10.2019\обложка Вдохновени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9" t="58162" r="12020" b="18884"/>
          <a:stretch/>
        </p:blipFill>
        <p:spPr bwMode="auto">
          <a:xfrm>
            <a:off x="5796136" y="4979262"/>
            <a:ext cx="2831338" cy="18787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521e908e-5fdc-11eb-8dd3-ac1f6bbcbf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498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8929" y="1196752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/>
                <a:ea typeface="Times New Roman"/>
              </a:rPr>
              <a:t>Особенность программы </a:t>
            </a:r>
            <a:r>
              <a:rPr lang="ru-RU" sz="2400" b="1" dirty="0">
                <a:latin typeface="Times New Roman"/>
                <a:ea typeface="Times New Roman"/>
              </a:rPr>
              <a:t>– учет реалий современной социокультурной ситуации развития детства со всеми присущими современному раннему и дошкольному возрасту проблемами роста и развития.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10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73016"/>
            <a:ext cx="7416824" cy="302433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- </a:t>
            </a:r>
            <a:r>
              <a:rPr lang="ru-RU" sz="1800" b="1" dirty="0" smtClean="0"/>
              <a:t>Сотрудничество детей и взрослых</a:t>
            </a:r>
            <a:br>
              <a:rPr lang="ru-RU" sz="1800" b="1" dirty="0" smtClean="0"/>
            </a:br>
            <a:r>
              <a:rPr lang="ru-RU" sz="1800" b="1" dirty="0" smtClean="0"/>
              <a:t>- поддержка детской инициативы</a:t>
            </a:r>
            <a:br>
              <a:rPr lang="ru-RU" sz="1800" b="1" dirty="0" smtClean="0"/>
            </a:br>
            <a:r>
              <a:rPr lang="ru-RU" sz="1800" b="1" dirty="0" smtClean="0"/>
              <a:t>- признание за ребёнком права на участие в принятии решений</a:t>
            </a:r>
            <a:br>
              <a:rPr lang="ru-RU" sz="1800" b="1" dirty="0" smtClean="0"/>
            </a:br>
            <a:r>
              <a:rPr lang="ru-RU" sz="1800" b="1" dirty="0" smtClean="0"/>
              <a:t>- учёт индивидуальных особенностей и интересов всех участников</a:t>
            </a:r>
            <a:br>
              <a:rPr lang="ru-RU" sz="1800" b="1" dirty="0" smtClean="0"/>
            </a:br>
            <a:r>
              <a:rPr lang="ru-RU" sz="1800" b="1" dirty="0" smtClean="0"/>
              <a:t>-вовлечение родителей в образовательный процесс</a:t>
            </a:r>
            <a:br>
              <a:rPr lang="ru-RU" sz="1800" b="1" dirty="0" smtClean="0"/>
            </a:br>
            <a:r>
              <a:rPr lang="ru-RU" sz="1400" dirty="0" smtClean="0"/>
              <a:t>- </a:t>
            </a:r>
            <a:endParaRPr lang="ru-RU" sz="1400" dirty="0"/>
          </a:p>
        </p:txBody>
      </p:sp>
      <p:pic>
        <p:nvPicPr>
          <p:cNvPr id="3074" name="Picture 2" descr="C:\Users\Админ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1"/>
            <a:ext cx="45720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08912" cy="4051920"/>
          </a:xfrm>
        </p:spPr>
        <p:txBody>
          <a:bodyPr>
            <a:normAutofit/>
          </a:bodyPr>
          <a:lstStyle/>
          <a:p>
            <a:pPr algn="ctr"/>
            <a:r>
              <a:rPr lang="ru-RU" sz="3100" b="1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3100" b="1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3100" b="1" kern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3100" b="1" kern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3100" b="1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3100" b="1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3100" b="1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Технология </a:t>
            </a:r>
            <a:br>
              <a:rPr lang="ru-RU" sz="3100" b="1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3100" b="1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Л.В. Михайловой-Свирской</a:t>
            </a:r>
            <a:br>
              <a:rPr lang="ru-RU" sz="3100" b="1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3100" b="1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   «План-дело-анализ»</a:t>
            </a:r>
            <a:br>
              <a:rPr lang="ru-RU" sz="3100" b="1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1600" kern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1600" kern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1600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1600" kern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9751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77" y="4501157"/>
            <a:ext cx="32432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0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План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«Детский совет»: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      «Модель трёх вопросов»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       «Лотос – план»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6898"/>
            <a:ext cx="1732930" cy="217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Админ\Desktop\IMG-e9bb29b010a7478a64945aea06698cb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5811"/>
            <a:ext cx="2170319" cy="16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IMG-7de8f3b1944e060741c4cb40891dd92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92163"/>
            <a:ext cx="2232248" cy="157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\Desktop\IMG-50e3be0597364daea9917d3d90be61e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3"/>
            <a:ext cx="2088232" cy="33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\Desktop\фото\IMG-0398edc166fd7c217aa00a0835cf445d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61" y="4676502"/>
            <a:ext cx="2578380" cy="169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527</TotalTime>
  <Words>244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«создание условий для развития детской инициативности и самостоятельности как фактора формирования социально адаптивной личности, интеллектуально активной и свободно ориентирующейся в социуме на основе  программы «Вдохновение»» </vt:lpstr>
      <vt:lpstr>Презентация PowerPoint</vt:lpstr>
      <vt:lpstr>Целевые ориентиры</vt:lpstr>
      <vt:lpstr>Ключевые качества  в развитии дошкольника </vt:lpstr>
      <vt:lpstr> . </vt:lpstr>
      <vt:lpstr> -</vt:lpstr>
      <vt:lpstr>- Сотрудничество детей и взрослых - поддержка детской инициативы - признание за ребёнком права на участие в принятии решений - учёт индивидуальных особенностей и интересов всех участников -вовлечение родителей в образовательный процесс - </vt:lpstr>
      <vt:lpstr>   Технология  Л.В. Михайловой-Свирской     «План-дело-анализ»   </vt:lpstr>
      <vt:lpstr>План</vt:lpstr>
      <vt:lpstr>ДЕЛО</vt:lpstr>
      <vt:lpstr>АНАЛИЗ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совет.</dc:title>
  <dc:creator>Home</dc:creator>
  <cp:lastModifiedBy>Админ</cp:lastModifiedBy>
  <cp:revision>56</cp:revision>
  <dcterms:created xsi:type="dcterms:W3CDTF">2018-12-20T04:20:19Z</dcterms:created>
  <dcterms:modified xsi:type="dcterms:W3CDTF">2022-04-22T05:26:08Z</dcterms:modified>
</cp:coreProperties>
</file>