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33" r:id="rId2"/>
    <p:sldId id="270" r:id="rId3"/>
    <p:sldId id="300" r:id="rId4"/>
    <p:sldId id="315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9A"/>
    <a:srgbClr val="CCFFCC"/>
    <a:srgbClr val="99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6" autoAdjust="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36122-673E-495E-8B53-81EEB8A884D5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F980E-0EB1-47BB-AEE3-7D64A3ED3F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980E-0EB1-47BB-AEE3-7D64A3ED3F4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blipFill dpi="0" rotWithShape="1">
          <a:blip r:embed="rId2" cstate="print">
            <a:lum/>
          </a:blip>
          <a:srcRect/>
          <a:stretch>
            <a:fillRect l="50000" t="25000" r="3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3483330" y="650083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oineverova.usoz.ru</a:t>
            </a:r>
            <a:endParaRPr lang="ru-RU" sz="11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мка 8"/>
          <p:cNvSpPr/>
          <p:nvPr userDrawn="1"/>
        </p:nvSpPr>
        <p:spPr>
          <a:xfrm>
            <a:off x="0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9400"/>
            <a:ext cx="9144000" cy="6876000"/>
          </a:xfrm>
          <a:prstGeom prst="frame">
            <a:avLst>
              <a:gd name="adj1" fmla="val 2156"/>
            </a:avLst>
          </a:prstGeom>
          <a:blipFill>
            <a:blip r:embed="rId1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483330" y="6500834"/>
            <a:ext cx="21602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oineverova.usoz.ru</a:t>
            </a:r>
            <a:endParaRPr lang="ru-RU" sz="11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audio" Target="../media/audio1.wav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18346"/>
            <a:ext cx="9144000" cy="1846558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7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Цветные фигуры</a:t>
            </a:r>
            <a: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/>
            </a:r>
            <a:b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</a:br>
            <a:r>
              <a:rPr lang="ru-RU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Интерактивная игра</a:t>
            </a:r>
            <a:r>
              <a:rPr lang="ru-RU" sz="40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/>
            </a:r>
            <a:br>
              <a:rPr lang="ru-RU" sz="40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</a:br>
            <a:r>
              <a:rPr lang="ru-RU" sz="2800" dirty="0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Внеурочная деятельность, </a:t>
            </a:r>
            <a:r>
              <a:rPr lang="ru-RU" sz="2400" dirty="0" err="1" smtClean="0">
                <a:ln w="9525"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предшкола</a:t>
            </a:r>
            <a:endParaRPr lang="ru-RU" sz="7200" dirty="0">
              <a:ln w="9525"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072074"/>
            <a:ext cx="4213702" cy="1209668"/>
          </a:xfrm>
        </p:spPr>
        <p:txBody>
          <a:bodyPr>
            <a:normAutofit fontScale="625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i="1" dirty="0" smtClean="0">
                <a:ln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Маликова Елена Андреевна</a:t>
            </a:r>
            <a:r>
              <a:rPr lang="ru-RU" b="0" dirty="0" smtClean="0">
                <a:ln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endParaRPr lang="ru-RU" b="0" dirty="0" smtClean="0">
              <a:ln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  <a:p>
            <a:pPr algn="r"/>
            <a:r>
              <a:rPr lang="ru-RU" i="1" dirty="0" smtClean="0">
                <a:ln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п</a:t>
            </a:r>
            <a:r>
              <a:rPr lang="ru-RU" i="1" dirty="0" smtClean="0">
                <a:ln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едагог – психолог детского сада «Солнышко»  с. Борское </a:t>
            </a:r>
            <a:r>
              <a:rPr lang="ru-RU" b="0" dirty="0" smtClean="0">
                <a:ln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endParaRPr lang="ru-RU" b="0" dirty="0" smtClean="0">
              <a:ln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  <a:p>
            <a:pPr algn="r"/>
            <a:r>
              <a:rPr lang="ru-RU" b="0" dirty="0" smtClean="0">
                <a:ln>
                  <a:solidFill>
                    <a:srgbClr val="002060"/>
                  </a:solidFill>
                </a:ln>
                <a:blipFill>
                  <a:blip r:embed="rId2"/>
                  <a:stretch>
                    <a:fillRect/>
                  </a:stretch>
                </a:blipFill>
              </a:rPr>
              <a:t> </a:t>
            </a:r>
            <a:endParaRPr lang="ru-RU" b="0" dirty="0" smtClean="0">
              <a:ln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  <a:p>
            <a:endParaRPr lang="ru-RU" dirty="0">
              <a:ln w="11430">
                <a:solidFill>
                  <a:srgbClr val="002060"/>
                </a:solidFill>
              </a:ln>
              <a:blipFill>
                <a:blip r:embed="rId2"/>
                <a:stretch>
                  <a:fillRect/>
                </a:stretch>
              </a:blipFill>
            </a:endParaRPr>
          </a:p>
        </p:txBody>
      </p:sp>
      <p:pic>
        <p:nvPicPr>
          <p:cNvPr id="17" name="Рисунок 16" descr="56949508806ca2d9de57b8b36d3835c62d63b2071d7_b.jpg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screen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218" y="6093296"/>
            <a:ext cx="751366" cy="751366"/>
          </a:xfrm>
          <a:prstGeom prst="rect">
            <a:avLst/>
          </a:prstGeom>
        </p:spPr>
      </p:pic>
      <p:sp>
        <p:nvSpPr>
          <p:cNvPr id="18" name="Прямоугольник 17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469080" y="4623462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40254" y="362333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540386" y="4837776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Ромб 2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325940" y="5194966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826270" y="540928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469080" y="3551892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54700" y="4123396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540386" y="3480454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54568" y="46949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040452" y="540928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омб 29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040320" y="4266272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611560" y="4980652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897444" y="540928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682998" y="3551892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омб 3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897708" y="4051958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омб 34"/>
          <p:cNvSpPr/>
          <p:nvPr/>
        </p:nvSpPr>
        <p:spPr>
          <a:xfrm>
            <a:off x="968750" y="4194834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3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49568" y="5471028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4572000" y="285293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Технологический приём «</a:t>
            </a:r>
            <a:r>
              <a:rPr lang="ru-RU" b="1" dirty="0" err="1" smtClean="0"/>
              <a:t>Пазлы</a:t>
            </a:r>
            <a:r>
              <a:rPr lang="ru-RU" b="1" dirty="0" smtClean="0"/>
              <a:t>»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-0.01133 L 0.23524 0.6075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" y="30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27" grpId="0" animBg="1"/>
      <p:bldP spid="42" grpId="0" animBg="1"/>
      <p:bldP spid="7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0.0104 L -0.08594 0.242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11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27" grpId="0" animBg="1"/>
      <p:bldP spid="51" grpId="0" animBg="1"/>
      <p:bldP spid="7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271E-6 L 0.25868 0.4833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24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27" grpId="0" animBg="1"/>
      <p:bldP spid="44" grpId="0" animBg="1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1156 L -0.04063 0.3482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16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27" grpId="0" animBg="1"/>
      <p:bldP spid="54" grpId="0" animBg="1"/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98 -0.01041 L -0.09341 0.13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" y="7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27" grpId="0" animBg="1"/>
      <p:bldP spid="45" grpId="0" animBg="1"/>
      <p:bldP spid="7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4" name="5-конечная звезда 8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1.20259E-7 L 0.12587 0.325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16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27" grpId="0" animBg="1"/>
      <p:bldP spid="43" grpId="0" animBg="1"/>
      <p:bldP spid="7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994 L 0.1007 0.200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10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27" grpId="0" animBg="1"/>
      <p:bldP spid="53" grpId="0" animBg="1"/>
      <p:bldP spid="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9" name="Полилиния 78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063 L 0.02309 0.6186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31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</p:childTnLst>
        </p:cTn>
      </p:par>
    </p:tnLst>
    <p:bldLst>
      <p:bldP spid="27" grpId="0" animBg="1"/>
      <p:bldP spid="52" grpId="0" animBg="1"/>
      <p:bldP spid="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1944000" y="5238000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7" name="Полилиния 66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0" name="Полилиния 69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1" name="Полилиния 70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6739702" y="3534321"/>
            <a:ext cx="1095271" cy="1723292"/>
          </a:xfrm>
          <a:custGeom>
            <a:avLst/>
            <a:gdLst>
              <a:gd name="connsiteX0" fmla="*/ 5024 w 1095271"/>
              <a:gd name="connsiteY0" fmla="*/ 361741 h 1723292"/>
              <a:gd name="connsiteX1" fmla="*/ 341644 w 1095271"/>
              <a:gd name="connsiteY1" fmla="*/ 351692 h 1723292"/>
              <a:gd name="connsiteX2" fmla="*/ 522514 w 1095271"/>
              <a:gd name="connsiteY2" fmla="*/ 0 h 1723292"/>
              <a:gd name="connsiteX3" fmla="*/ 713433 w 1095271"/>
              <a:gd name="connsiteY3" fmla="*/ 356716 h 1723292"/>
              <a:gd name="connsiteX4" fmla="*/ 1095271 w 1095271"/>
              <a:gd name="connsiteY4" fmla="*/ 351692 h 1723292"/>
              <a:gd name="connsiteX5" fmla="*/ 1095271 w 1095271"/>
              <a:gd name="connsiteY5" fmla="*/ 723481 h 1723292"/>
              <a:gd name="connsiteX6" fmla="*/ 743578 w 1095271"/>
              <a:gd name="connsiteY6" fmla="*/ 899327 h 1723292"/>
              <a:gd name="connsiteX7" fmla="*/ 1085222 w 1095271"/>
              <a:gd name="connsiteY7" fmla="*/ 1075174 h 1723292"/>
              <a:gd name="connsiteX8" fmla="*/ 1085222 w 1095271"/>
              <a:gd name="connsiteY8" fmla="*/ 1421842 h 1723292"/>
              <a:gd name="connsiteX9" fmla="*/ 668216 w 1095271"/>
              <a:gd name="connsiteY9" fmla="*/ 1416818 h 1723292"/>
              <a:gd name="connsiteX10" fmla="*/ 497394 w 1095271"/>
              <a:gd name="connsiteY10" fmla="*/ 1723292 h 1723292"/>
              <a:gd name="connsiteX11" fmla="*/ 371789 w 1095271"/>
              <a:gd name="connsiteY11" fmla="*/ 1406769 h 1723292"/>
              <a:gd name="connsiteX12" fmla="*/ 10049 w 1095271"/>
              <a:gd name="connsiteY12" fmla="*/ 1406769 h 1723292"/>
              <a:gd name="connsiteX13" fmla="*/ 15073 w 1095271"/>
              <a:gd name="connsiteY13" fmla="*/ 1050053 h 1723292"/>
              <a:gd name="connsiteX14" fmla="*/ 301451 w 1095271"/>
              <a:gd name="connsiteY14" fmla="*/ 894303 h 1723292"/>
              <a:gd name="connsiteX15" fmla="*/ 0 w 1095271"/>
              <a:gd name="connsiteY15" fmla="*/ 748602 h 1723292"/>
              <a:gd name="connsiteX16" fmla="*/ 5024 w 1095271"/>
              <a:gd name="connsiteY16" fmla="*/ 361741 h 172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5271" h="1723292">
                <a:moveTo>
                  <a:pt x="5024" y="361741"/>
                </a:moveTo>
                <a:lnTo>
                  <a:pt x="341644" y="351692"/>
                </a:lnTo>
                <a:lnTo>
                  <a:pt x="522514" y="0"/>
                </a:lnTo>
                <a:lnTo>
                  <a:pt x="713433" y="356716"/>
                </a:lnTo>
                <a:lnTo>
                  <a:pt x="1095271" y="351692"/>
                </a:lnTo>
                <a:lnTo>
                  <a:pt x="1095271" y="723481"/>
                </a:lnTo>
                <a:lnTo>
                  <a:pt x="743578" y="899327"/>
                </a:lnTo>
                <a:lnTo>
                  <a:pt x="1085222" y="1075174"/>
                </a:lnTo>
                <a:lnTo>
                  <a:pt x="1085222" y="1421842"/>
                </a:lnTo>
                <a:lnTo>
                  <a:pt x="668216" y="1416818"/>
                </a:lnTo>
                <a:lnTo>
                  <a:pt x="497394" y="1723292"/>
                </a:lnTo>
                <a:lnTo>
                  <a:pt x="371789" y="1406769"/>
                </a:lnTo>
                <a:lnTo>
                  <a:pt x="10049" y="1406769"/>
                </a:lnTo>
                <a:cubicBezTo>
                  <a:pt x="11724" y="1287864"/>
                  <a:pt x="13398" y="1168958"/>
                  <a:pt x="15073" y="1050053"/>
                </a:cubicBezTo>
                <a:lnTo>
                  <a:pt x="301451" y="894303"/>
                </a:lnTo>
                <a:lnTo>
                  <a:pt x="0" y="748602"/>
                </a:lnTo>
                <a:cubicBezTo>
                  <a:pt x="1675" y="619648"/>
                  <a:pt x="3349" y="490695"/>
                  <a:pt x="5024" y="361741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3" name="Полилиния 72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4" name="Полилиния 73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5" name="Полилиния 74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6" name="Полилиния 75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8" name="Полилиния 77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9" name="Полилиния 78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1" name="Полилиния 80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мка 81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Штриховая стрелка вправо 82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5" name="5-конечная звезда 84">
            <a:hlinkClick r:id="" action="ppaction://noaction">
              <a:snd r:embed="rId5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972 L -0.05434 0.617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3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</p:childTnLst>
        </p:cTn>
      </p:par>
    </p:tnLst>
    <p:bldLst>
      <p:bldP spid="46" grpId="0" animBg="1"/>
      <p:bldP spid="72" grpId="0" animBg="1"/>
      <p:bldP spid="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Полилиния 1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3" name="Полилиния 2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4" name="Полилиния 3"/>
          <p:cNvSpPr/>
          <p:nvPr/>
        </p:nvSpPr>
        <p:spPr>
          <a:xfrm>
            <a:off x="5654480" y="4649688"/>
            <a:ext cx="1100295" cy="1371600"/>
          </a:xfrm>
          <a:custGeom>
            <a:avLst/>
            <a:gdLst>
              <a:gd name="connsiteX0" fmla="*/ 15073 w 1100295"/>
              <a:gd name="connsiteY0" fmla="*/ 316523 h 1371600"/>
              <a:gd name="connsiteX1" fmla="*/ 346668 w 1100295"/>
              <a:gd name="connsiteY1" fmla="*/ 326571 h 1371600"/>
              <a:gd name="connsiteX2" fmla="*/ 542611 w 1100295"/>
              <a:gd name="connsiteY2" fmla="*/ 0 h 1371600"/>
              <a:gd name="connsiteX3" fmla="*/ 698361 w 1100295"/>
              <a:gd name="connsiteY3" fmla="*/ 311499 h 1371600"/>
              <a:gd name="connsiteX4" fmla="*/ 1100295 w 1100295"/>
              <a:gd name="connsiteY4" fmla="*/ 301451 h 1371600"/>
              <a:gd name="connsiteX5" fmla="*/ 1090246 w 1100295"/>
              <a:gd name="connsiteY5" fmla="*/ 673240 h 1371600"/>
              <a:gd name="connsiteX6" fmla="*/ 758651 w 1100295"/>
              <a:gd name="connsiteY6" fmla="*/ 849086 h 1371600"/>
              <a:gd name="connsiteX7" fmla="*/ 1095271 w 1100295"/>
              <a:gd name="connsiteY7" fmla="*/ 1019908 h 1371600"/>
              <a:gd name="connsiteX8" fmla="*/ 1090246 w 1100295"/>
              <a:gd name="connsiteY8" fmla="*/ 1366576 h 1371600"/>
              <a:gd name="connsiteX9" fmla="*/ 0 w 1100295"/>
              <a:gd name="connsiteY9" fmla="*/ 1371600 h 1371600"/>
              <a:gd name="connsiteX10" fmla="*/ 0 w 1100295"/>
              <a:gd name="connsiteY10" fmla="*/ 1045029 h 1371600"/>
              <a:gd name="connsiteX11" fmla="*/ 386862 w 1100295"/>
              <a:gd name="connsiteY11" fmla="*/ 844062 h 1371600"/>
              <a:gd name="connsiteX12" fmla="*/ 10049 w 1100295"/>
              <a:gd name="connsiteY12" fmla="*/ 668215 h 1371600"/>
              <a:gd name="connsiteX13" fmla="*/ 15073 w 1100295"/>
              <a:gd name="connsiteY13" fmla="*/ 316523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00295" h="1371600">
                <a:moveTo>
                  <a:pt x="15073" y="316523"/>
                </a:moveTo>
                <a:lnTo>
                  <a:pt x="346668" y="326571"/>
                </a:lnTo>
                <a:lnTo>
                  <a:pt x="542611" y="0"/>
                </a:lnTo>
                <a:lnTo>
                  <a:pt x="698361" y="311499"/>
                </a:lnTo>
                <a:lnTo>
                  <a:pt x="1100295" y="301451"/>
                </a:lnTo>
                <a:lnTo>
                  <a:pt x="1090246" y="673240"/>
                </a:lnTo>
                <a:lnTo>
                  <a:pt x="758651" y="849086"/>
                </a:lnTo>
                <a:lnTo>
                  <a:pt x="1095271" y="1019908"/>
                </a:lnTo>
                <a:lnTo>
                  <a:pt x="1090246" y="1366576"/>
                </a:lnTo>
                <a:lnTo>
                  <a:pt x="0" y="1371600"/>
                </a:lnTo>
                <a:lnTo>
                  <a:pt x="0" y="1045029"/>
                </a:lnTo>
                <a:lnTo>
                  <a:pt x="386862" y="844062"/>
                </a:lnTo>
                <a:lnTo>
                  <a:pt x="10049" y="668215"/>
                </a:lnTo>
                <a:cubicBezTo>
                  <a:pt x="11724" y="550984"/>
                  <a:pt x="13398" y="433754"/>
                  <a:pt x="15073" y="316523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5" name="Полилиния 4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" name="Полилиния 5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" name="Полилиния 6"/>
          <p:cNvSpPr/>
          <p:nvPr/>
        </p:nvSpPr>
        <p:spPr>
          <a:xfrm>
            <a:off x="5302788" y="3886013"/>
            <a:ext cx="1743389" cy="1085222"/>
          </a:xfrm>
          <a:custGeom>
            <a:avLst/>
            <a:gdLst>
              <a:gd name="connsiteX0" fmla="*/ 356716 w 1743389"/>
              <a:gd name="connsiteY0" fmla="*/ 5024 h 1085222"/>
              <a:gd name="connsiteX1" fmla="*/ 703385 w 1743389"/>
              <a:gd name="connsiteY1" fmla="*/ 0 h 1085222"/>
              <a:gd name="connsiteX2" fmla="*/ 899327 w 1743389"/>
              <a:gd name="connsiteY2" fmla="*/ 346668 h 1085222"/>
              <a:gd name="connsiteX3" fmla="*/ 1045028 w 1743389"/>
              <a:gd name="connsiteY3" fmla="*/ 10049 h 1085222"/>
              <a:gd name="connsiteX4" fmla="*/ 1441938 w 1743389"/>
              <a:gd name="connsiteY4" fmla="*/ 10049 h 1085222"/>
              <a:gd name="connsiteX5" fmla="*/ 1441938 w 1743389"/>
              <a:gd name="connsiteY5" fmla="*/ 396910 h 1085222"/>
              <a:gd name="connsiteX6" fmla="*/ 1743389 w 1743389"/>
              <a:gd name="connsiteY6" fmla="*/ 542611 h 1085222"/>
              <a:gd name="connsiteX7" fmla="*/ 1451987 w 1743389"/>
              <a:gd name="connsiteY7" fmla="*/ 708409 h 1085222"/>
              <a:gd name="connsiteX8" fmla="*/ 1451987 w 1743389"/>
              <a:gd name="connsiteY8" fmla="*/ 1055077 h 1085222"/>
              <a:gd name="connsiteX9" fmla="*/ 1040004 w 1743389"/>
              <a:gd name="connsiteY9" fmla="*/ 1060101 h 1085222"/>
              <a:gd name="connsiteX10" fmla="*/ 894303 w 1743389"/>
              <a:gd name="connsiteY10" fmla="*/ 758651 h 1085222"/>
              <a:gd name="connsiteX11" fmla="*/ 693336 w 1743389"/>
              <a:gd name="connsiteY11" fmla="*/ 1085222 h 1085222"/>
              <a:gd name="connsiteX12" fmla="*/ 361741 w 1743389"/>
              <a:gd name="connsiteY12" fmla="*/ 1080198 h 1085222"/>
              <a:gd name="connsiteX13" fmla="*/ 366765 w 1743389"/>
              <a:gd name="connsiteY13" fmla="*/ 688312 h 1085222"/>
              <a:gd name="connsiteX14" fmla="*/ 0 w 1743389"/>
              <a:gd name="connsiteY14" fmla="*/ 567732 h 1085222"/>
              <a:gd name="connsiteX15" fmla="*/ 361741 w 1743389"/>
              <a:gd name="connsiteY15" fmla="*/ 386862 h 1085222"/>
              <a:gd name="connsiteX16" fmla="*/ 356716 w 1743389"/>
              <a:gd name="connsiteY16" fmla="*/ 5024 h 1085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085222">
                <a:moveTo>
                  <a:pt x="356716" y="5024"/>
                </a:moveTo>
                <a:lnTo>
                  <a:pt x="703385" y="0"/>
                </a:lnTo>
                <a:lnTo>
                  <a:pt x="899327" y="346668"/>
                </a:lnTo>
                <a:lnTo>
                  <a:pt x="1045028" y="10049"/>
                </a:lnTo>
                <a:lnTo>
                  <a:pt x="1441938" y="10049"/>
                </a:lnTo>
                <a:lnTo>
                  <a:pt x="1441938" y="396910"/>
                </a:lnTo>
                <a:lnTo>
                  <a:pt x="1743389" y="542611"/>
                </a:lnTo>
                <a:lnTo>
                  <a:pt x="1451987" y="708409"/>
                </a:lnTo>
                <a:lnTo>
                  <a:pt x="1451987" y="1055077"/>
                </a:lnTo>
                <a:lnTo>
                  <a:pt x="1040004" y="1060101"/>
                </a:lnTo>
                <a:lnTo>
                  <a:pt x="894303" y="758651"/>
                </a:lnTo>
                <a:lnTo>
                  <a:pt x="693336" y="1085222"/>
                </a:lnTo>
                <a:lnTo>
                  <a:pt x="361741" y="1080198"/>
                </a:lnTo>
                <a:cubicBezTo>
                  <a:pt x="363416" y="949569"/>
                  <a:pt x="365090" y="818941"/>
                  <a:pt x="366765" y="688312"/>
                </a:cubicBezTo>
                <a:lnTo>
                  <a:pt x="0" y="567732"/>
                </a:lnTo>
                <a:lnTo>
                  <a:pt x="361741" y="386862"/>
                </a:lnTo>
                <a:lnTo>
                  <a:pt x="356716" y="5024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" name="Полилиния 7"/>
          <p:cNvSpPr/>
          <p:nvPr/>
        </p:nvSpPr>
        <p:spPr>
          <a:xfrm>
            <a:off x="6739702" y="3534321"/>
            <a:ext cx="1095271" cy="1723292"/>
          </a:xfrm>
          <a:custGeom>
            <a:avLst/>
            <a:gdLst>
              <a:gd name="connsiteX0" fmla="*/ 5024 w 1095271"/>
              <a:gd name="connsiteY0" fmla="*/ 361741 h 1723292"/>
              <a:gd name="connsiteX1" fmla="*/ 341644 w 1095271"/>
              <a:gd name="connsiteY1" fmla="*/ 351692 h 1723292"/>
              <a:gd name="connsiteX2" fmla="*/ 522514 w 1095271"/>
              <a:gd name="connsiteY2" fmla="*/ 0 h 1723292"/>
              <a:gd name="connsiteX3" fmla="*/ 713433 w 1095271"/>
              <a:gd name="connsiteY3" fmla="*/ 356716 h 1723292"/>
              <a:gd name="connsiteX4" fmla="*/ 1095271 w 1095271"/>
              <a:gd name="connsiteY4" fmla="*/ 351692 h 1723292"/>
              <a:gd name="connsiteX5" fmla="*/ 1095271 w 1095271"/>
              <a:gd name="connsiteY5" fmla="*/ 723481 h 1723292"/>
              <a:gd name="connsiteX6" fmla="*/ 743578 w 1095271"/>
              <a:gd name="connsiteY6" fmla="*/ 899327 h 1723292"/>
              <a:gd name="connsiteX7" fmla="*/ 1085222 w 1095271"/>
              <a:gd name="connsiteY7" fmla="*/ 1075174 h 1723292"/>
              <a:gd name="connsiteX8" fmla="*/ 1085222 w 1095271"/>
              <a:gd name="connsiteY8" fmla="*/ 1421842 h 1723292"/>
              <a:gd name="connsiteX9" fmla="*/ 668216 w 1095271"/>
              <a:gd name="connsiteY9" fmla="*/ 1416818 h 1723292"/>
              <a:gd name="connsiteX10" fmla="*/ 497394 w 1095271"/>
              <a:gd name="connsiteY10" fmla="*/ 1723292 h 1723292"/>
              <a:gd name="connsiteX11" fmla="*/ 371789 w 1095271"/>
              <a:gd name="connsiteY11" fmla="*/ 1406769 h 1723292"/>
              <a:gd name="connsiteX12" fmla="*/ 10049 w 1095271"/>
              <a:gd name="connsiteY12" fmla="*/ 1406769 h 1723292"/>
              <a:gd name="connsiteX13" fmla="*/ 15073 w 1095271"/>
              <a:gd name="connsiteY13" fmla="*/ 1050053 h 1723292"/>
              <a:gd name="connsiteX14" fmla="*/ 301451 w 1095271"/>
              <a:gd name="connsiteY14" fmla="*/ 894303 h 1723292"/>
              <a:gd name="connsiteX15" fmla="*/ 0 w 1095271"/>
              <a:gd name="connsiteY15" fmla="*/ 748602 h 1723292"/>
              <a:gd name="connsiteX16" fmla="*/ 5024 w 1095271"/>
              <a:gd name="connsiteY16" fmla="*/ 361741 h 1723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5271" h="1723292">
                <a:moveTo>
                  <a:pt x="5024" y="361741"/>
                </a:moveTo>
                <a:lnTo>
                  <a:pt x="341644" y="351692"/>
                </a:lnTo>
                <a:lnTo>
                  <a:pt x="522514" y="0"/>
                </a:lnTo>
                <a:lnTo>
                  <a:pt x="713433" y="356716"/>
                </a:lnTo>
                <a:lnTo>
                  <a:pt x="1095271" y="351692"/>
                </a:lnTo>
                <a:lnTo>
                  <a:pt x="1095271" y="723481"/>
                </a:lnTo>
                <a:lnTo>
                  <a:pt x="743578" y="899327"/>
                </a:lnTo>
                <a:lnTo>
                  <a:pt x="1085222" y="1075174"/>
                </a:lnTo>
                <a:lnTo>
                  <a:pt x="1085222" y="1421842"/>
                </a:lnTo>
                <a:lnTo>
                  <a:pt x="668216" y="1416818"/>
                </a:lnTo>
                <a:lnTo>
                  <a:pt x="497394" y="1723292"/>
                </a:lnTo>
                <a:lnTo>
                  <a:pt x="371789" y="1406769"/>
                </a:lnTo>
                <a:lnTo>
                  <a:pt x="10049" y="1406769"/>
                </a:lnTo>
                <a:cubicBezTo>
                  <a:pt x="11724" y="1287864"/>
                  <a:pt x="13398" y="1168958"/>
                  <a:pt x="15073" y="1050053"/>
                </a:cubicBezTo>
                <a:lnTo>
                  <a:pt x="301451" y="894303"/>
                </a:lnTo>
                <a:lnTo>
                  <a:pt x="0" y="748602"/>
                </a:lnTo>
                <a:cubicBezTo>
                  <a:pt x="1675" y="619648"/>
                  <a:pt x="3349" y="490695"/>
                  <a:pt x="5024" y="361741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" name="Полилиния 8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0" name="Полилиния 9"/>
          <p:cNvSpPr/>
          <p:nvPr/>
        </p:nvSpPr>
        <p:spPr>
          <a:xfrm>
            <a:off x="7814876" y="2484268"/>
            <a:ext cx="1065125" cy="1763486"/>
          </a:xfrm>
          <a:custGeom>
            <a:avLst/>
            <a:gdLst>
              <a:gd name="connsiteX0" fmla="*/ 20097 w 1065125"/>
              <a:gd name="connsiteY0" fmla="*/ 316523 h 1763486"/>
              <a:gd name="connsiteX1" fmla="*/ 20097 w 1065125"/>
              <a:gd name="connsiteY1" fmla="*/ 316523 h 1763486"/>
              <a:gd name="connsiteX2" fmla="*/ 226088 w 1065125"/>
              <a:gd name="connsiteY2" fmla="*/ 326572 h 1763486"/>
              <a:gd name="connsiteX3" fmla="*/ 251209 w 1065125"/>
              <a:gd name="connsiteY3" fmla="*/ 331596 h 1763486"/>
              <a:gd name="connsiteX4" fmla="*/ 326571 w 1065125"/>
              <a:gd name="connsiteY4" fmla="*/ 321547 h 1763486"/>
              <a:gd name="connsiteX5" fmla="*/ 527538 w 1065125"/>
              <a:gd name="connsiteY5" fmla="*/ 0 h 1763486"/>
              <a:gd name="connsiteX6" fmla="*/ 648118 w 1065125"/>
              <a:gd name="connsiteY6" fmla="*/ 321547 h 1763486"/>
              <a:gd name="connsiteX7" fmla="*/ 1065125 w 1065125"/>
              <a:gd name="connsiteY7" fmla="*/ 321547 h 1763486"/>
              <a:gd name="connsiteX8" fmla="*/ 1055077 w 1065125"/>
              <a:gd name="connsiteY8" fmla="*/ 1396721 h 1763486"/>
              <a:gd name="connsiteX9" fmla="*/ 663191 w 1065125"/>
              <a:gd name="connsiteY9" fmla="*/ 1391697 h 1763486"/>
              <a:gd name="connsiteX10" fmla="*/ 517490 w 1065125"/>
              <a:gd name="connsiteY10" fmla="*/ 1763486 h 1763486"/>
              <a:gd name="connsiteX11" fmla="*/ 326571 w 1065125"/>
              <a:gd name="connsiteY11" fmla="*/ 1386673 h 1763486"/>
              <a:gd name="connsiteX12" fmla="*/ 15072 w 1065125"/>
              <a:gd name="connsiteY12" fmla="*/ 1396721 h 1763486"/>
              <a:gd name="connsiteX13" fmla="*/ 15072 w 1065125"/>
              <a:gd name="connsiteY13" fmla="*/ 1065125 h 1763486"/>
              <a:gd name="connsiteX14" fmla="*/ 316523 w 1065125"/>
              <a:gd name="connsiteY14" fmla="*/ 889279 h 1763486"/>
              <a:gd name="connsiteX15" fmla="*/ 0 w 1065125"/>
              <a:gd name="connsiteY15" fmla="*/ 718457 h 1763486"/>
              <a:gd name="connsiteX16" fmla="*/ 20097 w 1065125"/>
              <a:gd name="connsiteY16" fmla="*/ 316523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65125" h="1763486">
                <a:moveTo>
                  <a:pt x="20097" y="316523"/>
                </a:moveTo>
                <a:lnTo>
                  <a:pt x="20097" y="316523"/>
                </a:lnTo>
                <a:cubicBezTo>
                  <a:pt x="88962" y="318744"/>
                  <a:pt x="157764" y="317462"/>
                  <a:pt x="226088" y="326572"/>
                </a:cubicBezTo>
                <a:cubicBezTo>
                  <a:pt x="234553" y="327701"/>
                  <a:pt x="242835" y="329921"/>
                  <a:pt x="251209" y="331596"/>
                </a:cubicBezTo>
                <a:cubicBezTo>
                  <a:pt x="340359" y="326352"/>
                  <a:pt x="362128" y="339327"/>
                  <a:pt x="326571" y="321547"/>
                </a:cubicBezTo>
                <a:lnTo>
                  <a:pt x="527538" y="0"/>
                </a:lnTo>
                <a:lnTo>
                  <a:pt x="648118" y="321547"/>
                </a:lnTo>
                <a:lnTo>
                  <a:pt x="1065125" y="321547"/>
                </a:lnTo>
                <a:cubicBezTo>
                  <a:pt x="1061776" y="679938"/>
                  <a:pt x="1058426" y="1038330"/>
                  <a:pt x="1055077" y="1396721"/>
                </a:cubicBezTo>
                <a:lnTo>
                  <a:pt x="663191" y="1391697"/>
                </a:lnTo>
                <a:lnTo>
                  <a:pt x="517490" y="1763486"/>
                </a:lnTo>
                <a:lnTo>
                  <a:pt x="326571" y="1386673"/>
                </a:lnTo>
                <a:lnTo>
                  <a:pt x="15072" y="1396721"/>
                </a:lnTo>
                <a:lnTo>
                  <a:pt x="15072" y="1065125"/>
                </a:lnTo>
                <a:lnTo>
                  <a:pt x="316523" y="889279"/>
                </a:lnTo>
                <a:lnTo>
                  <a:pt x="0" y="718457"/>
                </a:lnTo>
                <a:lnTo>
                  <a:pt x="20097" y="316523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1" name="Полилиния 10"/>
          <p:cNvSpPr/>
          <p:nvPr/>
        </p:nvSpPr>
        <p:spPr>
          <a:xfrm>
            <a:off x="6393034" y="2780695"/>
            <a:ext cx="1743389" cy="1110342"/>
          </a:xfrm>
          <a:custGeom>
            <a:avLst/>
            <a:gdLst>
              <a:gd name="connsiteX0" fmla="*/ 361741 w 1743389"/>
              <a:gd name="connsiteY0" fmla="*/ 35169 h 1110342"/>
              <a:gd name="connsiteX1" fmla="*/ 723481 w 1743389"/>
              <a:gd name="connsiteY1" fmla="*/ 20096 h 1110342"/>
              <a:gd name="connsiteX2" fmla="*/ 879231 w 1743389"/>
              <a:gd name="connsiteY2" fmla="*/ 356716 h 1110342"/>
              <a:gd name="connsiteX3" fmla="*/ 1009859 w 1743389"/>
              <a:gd name="connsiteY3" fmla="*/ 0 h 1110342"/>
              <a:gd name="connsiteX4" fmla="*/ 1441939 w 1743389"/>
              <a:gd name="connsiteY4" fmla="*/ 15072 h 1110342"/>
              <a:gd name="connsiteX5" fmla="*/ 1426866 w 1743389"/>
              <a:gd name="connsiteY5" fmla="*/ 427055 h 1110342"/>
              <a:gd name="connsiteX6" fmla="*/ 1743389 w 1743389"/>
              <a:gd name="connsiteY6" fmla="*/ 597877 h 1110342"/>
              <a:gd name="connsiteX7" fmla="*/ 1441939 w 1743389"/>
              <a:gd name="connsiteY7" fmla="*/ 783771 h 1110342"/>
              <a:gd name="connsiteX8" fmla="*/ 1436914 w 1743389"/>
              <a:gd name="connsiteY8" fmla="*/ 1100294 h 1110342"/>
              <a:gd name="connsiteX9" fmla="*/ 1050053 w 1743389"/>
              <a:gd name="connsiteY9" fmla="*/ 1095270 h 1110342"/>
              <a:gd name="connsiteX10" fmla="*/ 864158 w 1743389"/>
              <a:gd name="connsiteY10" fmla="*/ 753626 h 1110342"/>
              <a:gd name="connsiteX11" fmla="*/ 688312 w 1743389"/>
              <a:gd name="connsiteY11" fmla="*/ 1100294 h 1110342"/>
              <a:gd name="connsiteX12" fmla="*/ 351692 w 1743389"/>
              <a:gd name="connsiteY12" fmla="*/ 1110342 h 1110342"/>
              <a:gd name="connsiteX13" fmla="*/ 351692 w 1743389"/>
              <a:gd name="connsiteY13" fmla="*/ 753626 h 1110342"/>
              <a:gd name="connsiteX14" fmla="*/ 0 w 1743389"/>
              <a:gd name="connsiteY14" fmla="*/ 577780 h 1110342"/>
              <a:gd name="connsiteX15" fmla="*/ 366765 w 1743389"/>
              <a:gd name="connsiteY15" fmla="*/ 427055 h 1110342"/>
              <a:gd name="connsiteX16" fmla="*/ 361741 w 1743389"/>
              <a:gd name="connsiteY16" fmla="*/ 35169 h 1110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43389" h="1110342">
                <a:moveTo>
                  <a:pt x="361741" y="35169"/>
                </a:moveTo>
                <a:lnTo>
                  <a:pt x="723481" y="20096"/>
                </a:lnTo>
                <a:lnTo>
                  <a:pt x="879231" y="356716"/>
                </a:lnTo>
                <a:lnTo>
                  <a:pt x="1009859" y="0"/>
                </a:lnTo>
                <a:lnTo>
                  <a:pt x="1441939" y="15072"/>
                </a:lnTo>
                <a:lnTo>
                  <a:pt x="1426866" y="427055"/>
                </a:lnTo>
                <a:lnTo>
                  <a:pt x="1743389" y="597877"/>
                </a:lnTo>
                <a:lnTo>
                  <a:pt x="1441939" y="783771"/>
                </a:lnTo>
                <a:lnTo>
                  <a:pt x="1436914" y="1100294"/>
                </a:lnTo>
                <a:lnTo>
                  <a:pt x="1050053" y="1095270"/>
                </a:lnTo>
                <a:lnTo>
                  <a:pt x="864158" y="753626"/>
                </a:lnTo>
                <a:lnTo>
                  <a:pt x="688312" y="1100294"/>
                </a:lnTo>
                <a:lnTo>
                  <a:pt x="351692" y="1110342"/>
                </a:lnTo>
                <a:lnTo>
                  <a:pt x="351692" y="753626"/>
                </a:lnTo>
                <a:lnTo>
                  <a:pt x="0" y="577780"/>
                </a:lnTo>
                <a:lnTo>
                  <a:pt x="366765" y="427055"/>
                </a:lnTo>
                <a:cubicBezTo>
                  <a:pt x="368440" y="298101"/>
                  <a:pt x="370114" y="169147"/>
                  <a:pt x="361741" y="3516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2" name="Полилиния 11"/>
          <p:cNvSpPr/>
          <p:nvPr/>
        </p:nvSpPr>
        <p:spPr>
          <a:xfrm>
            <a:off x="5659344" y="2439211"/>
            <a:ext cx="1097280" cy="1784909"/>
          </a:xfrm>
          <a:custGeom>
            <a:avLst/>
            <a:gdLst>
              <a:gd name="connsiteX0" fmla="*/ 14630 w 1097280"/>
              <a:gd name="connsiteY0" fmla="*/ 387706 h 1784909"/>
              <a:gd name="connsiteX1" fmla="*/ 380390 w 1097280"/>
              <a:gd name="connsiteY1" fmla="*/ 387706 h 1784909"/>
              <a:gd name="connsiteX2" fmla="*/ 555955 w 1097280"/>
              <a:gd name="connsiteY2" fmla="*/ 0 h 1784909"/>
              <a:gd name="connsiteX3" fmla="*/ 680313 w 1097280"/>
              <a:gd name="connsiteY3" fmla="*/ 387706 h 1784909"/>
              <a:gd name="connsiteX4" fmla="*/ 1097280 w 1097280"/>
              <a:gd name="connsiteY4" fmla="*/ 387706 h 1784909"/>
              <a:gd name="connsiteX5" fmla="*/ 1089964 w 1097280"/>
              <a:gd name="connsiteY5" fmla="*/ 775412 h 1784909"/>
              <a:gd name="connsiteX6" fmla="*/ 731520 w 1097280"/>
              <a:gd name="connsiteY6" fmla="*/ 921716 h 1784909"/>
              <a:gd name="connsiteX7" fmla="*/ 1082649 w 1097280"/>
              <a:gd name="connsiteY7" fmla="*/ 1111911 h 1784909"/>
              <a:gd name="connsiteX8" fmla="*/ 1082649 w 1097280"/>
              <a:gd name="connsiteY8" fmla="*/ 1455725 h 1784909"/>
              <a:gd name="connsiteX9" fmla="*/ 680313 w 1097280"/>
              <a:gd name="connsiteY9" fmla="*/ 1448410 h 1784909"/>
              <a:gd name="connsiteX10" fmla="*/ 541324 w 1097280"/>
              <a:gd name="connsiteY10" fmla="*/ 1784909 h 1784909"/>
              <a:gd name="connsiteX11" fmla="*/ 343814 w 1097280"/>
              <a:gd name="connsiteY11" fmla="*/ 1433780 h 1784909"/>
              <a:gd name="connsiteX12" fmla="*/ 0 w 1097280"/>
              <a:gd name="connsiteY12" fmla="*/ 1441095 h 1784909"/>
              <a:gd name="connsiteX13" fmla="*/ 0 w 1097280"/>
              <a:gd name="connsiteY13" fmla="*/ 1046074 h 1784909"/>
              <a:gd name="connsiteX14" fmla="*/ 365760 w 1097280"/>
              <a:gd name="connsiteY14" fmla="*/ 899770 h 1784909"/>
              <a:gd name="connsiteX15" fmla="*/ 21945 w 1097280"/>
              <a:gd name="connsiteY15" fmla="*/ 731520 h 1784909"/>
              <a:gd name="connsiteX16" fmla="*/ 14630 w 1097280"/>
              <a:gd name="connsiteY16" fmla="*/ 387706 h 17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97280" h="1784909">
                <a:moveTo>
                  <a:pt x="14630" y="387706"/>
                </a:moveTo>
                <a:lnTo>
                  <a:pt x="380390" y="387706"/>
                </a:lnTo>
                <a:lnTo>
                  <a:pt x="555955" y="0"/>
                </a:lnTo>
                <a:lnTo>
                  <a:pt x="680313" y="387706"/>
                </a:lnTo>
                <a:lnTo>
                  <a:pt x="1097280" y="387706"/>
                </a:lnTo>
                <a:lnTo>
                  <a:pt x="1089964" y="775412"/>
                </a:lnTo>
                <a:lnTo>
                  <a:pt x="731520" y="921716"/>
                </a:lnTo>
                <a:lnTo>
                  <a:pt x="1082649" y="1111911"/>
                </a:lnTo>
                <a:lnTo>
                  <a:pt x="1082649" y="1455725"/>
                </a:lnTo>
                <a:lnTo>
                  <a:pt x="680313" y="1448410"/>
                </a:lnTo>
                <a:lnTo>
                  <a:pt x="541324" y="1784909"/>
                </a:lnTo>
                <a:lnTo>
                  <a:pt x="343814" y="1433780"/>
                </a:lnTo>
                <a:lnTo>
                  <a:pt x="0" y="1441095"/>
                </a:lnTo>
                <a:lnTo>
                  <a:pt x="0" y="1046074"/>
                </a:lnTo>
                <a:lnTo>
                  <a:pt x="365760" y="899770"/>
                </a:lnTo>
                <a:lnTo>
                  <a:pt x="21945" y="731520"/>
                </a:lnTo>
                <a:lnTo>
                  <a:pt x="14630" y="387706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3" name="Полилиния 12"/>
          <p:cNvSpPr/>
          <p:nvPr/>
        </p:nvSpPr>
        <p:spPr>
          <a:xfrm>
            <a:off x="4572000" y="2790341"/>
            <a:ext cx="1453104" cy="1089965"/>
          </a:xfrm>
          <a:custGeom>
            <a:avLst/>
            <a:gdLst>
              <a:gd name="connsiteX0" fmla="*/ 7315 w 1441095"/>
              <a:gd name="connsiteY0" fmla="*/ 0 h 1089965"/>
              <a:gd name="connsiteX1" fmla="*/ 321869 w 1441095"/>
              <a:gd name="connsiteY1" fmla="*/ 0 h 1089965"/>
              <a:gd name="connsiteX2" fmla="*/ 526695 w 1441095"/>
              <a:gd name="connsiteY2" fmla="*/ 395021 h 1089965"/>
              <a:gd name="connsiteX3" fmla="*/ 680314 w 1441095"/>
              <a:gd name="connsiteY3" fmla="*/ 21946 h 1089965"/>
              <a:gd name="connsiteX4" fmla="*/ 1097280 w 1441095"/>
              <a:gd name="connsiteY4" fmla="*/ 21946 h 1089965"/>
              <a:gd name="connsiteX5" fmla="*/ 1089965 w 1441095"/>
              <a:gd name="connsiteY5" fmla="*/ 387706 h 1089965"/>
              <a:gd name="connsiteX6" fmla="*/ 1441095 w 1441095"/>
              <a:gd name="connsiteY6" fmla="*/ 548640 h 1089965"/>
              <a:gd name="connsiteX7" fmla="*/ 1068019 w 1441095"/>
              <a:gd name="connsiteY7" fmla="*/ 702259 h 1089965"/>
              <a:gd name="connsiteX8" fmla="*/ 1075335 w 1441095"/>
              <a:gd name="connsiteY8" fmla="*/ 1089965 h 1089965"/>
              <a:gd name="connsiteX9" fmla="*/ 702259 w 1441095"/>
              <a:gd name="connsiteY9" fmla="*/ 1089965 h 1089965"/>
              <a:gd name="connsiteX10" fmla="*/ 519379 w 1441095"/>
              <a:gd name="connsiteY10" fmla="*/ 680314 h 1089965"/>
              <a:gd name="connsiteX11" fmla="*/ 365760 w 1441095"/>
              <a:gd name="connsiteY11" fmla="*/ 1089965 h 1089965"/>
              <a:gd name="connsiteX12" fmla="*/ 0 w 1441095"/>
              <a:gd name="connsiteY12" fmla="*/ 1089965 h 1089965"/>
              <a:gd name="connsiteX13" fmla="*/ 7315 w 1441095"/>
              <a:gd name="connsiteY13" fmla="*/ 0 h 1089965"/>
              <a:gd name="connsiteX0" fmla="*/ 2438 w 1453104"/>
              <a:gd name="connsiteY0" fmla="*/ 8016 h 1089965"/>
              <a:gd name="connsiteX1" fmla="*/ 333878 w 1453104"/>
              <a:gd name="connsiteY1" fmla="*/ 0 h 1089965"/>
              <a:gd name="connsiteX2" fmla="*/ 538704 w 1453104"/>
              <a:gd name="connsiteY2" fmla="*/ 395021 h 1089965"/>
              <a:gd name="connsiteX3" fmla="*/ 692323 w 1453104"/>
              <a:gd name="connsiteY3" fmla="*/ 21946 h 1089965"/>
              <a:gd name="connsiteX4" fmla="*/ 1109289 w 1453104"/>
              <a:gd name="connsiteY4" fmla="*/ 21946 h 1089965"/>
              <a:gd name="connsiteX5" fmla="*/ 1101974 w 1453104"/>
              <a:gd name="connsiteY5" fmla="*/ 387706 h 1089965"/>
              <a:gd name="connsiteX6" fmla="*/ 1453104 w 1453104"/>
              <a:gd name="connsiteY6" fmla="*/ 548640 h 1089965"/>
              <a:gd name="connsiteX7" fmla="*/ 1080028 w 1453104"/>
              <a:gd name="connsiteY7" fmla="*/ 702259 h 1089965"/>
              <a:gd name="connsiteX8" fmla="*/ 1087344 w 1453104"/>
              <a:gd name="connsiteY8" fmla="*/ 1089965 h 1089965"/>
              <a:gd name="connsiteX9" fmla="*/ 714268 w 1453104"/>
              <a:gd name="connsiteY9" fmla="*/ 1089965 h 1089965"/>
              <a:gd name="connsiteX10" fmla="*/ 531388 w 1453104"/>
              <a:gd name="connsiteY10" fmla="*/ 680314 h 1089965"/>
              <a:gd name="connsiteX11" fmla="*/ 377769 w 1453104"/>
              <a:gd name="connsiteY11" fmla="*/ 1089965 h 1089965"/>
              <a:gd name="connsiteX12" fmla="*/ 12009 w 1453104"/>
              <a:gd name="connsiteY12" fmla="*/ 1089965 h 1089965"/>
              <a:gd name="connsiteX13" fmla="*/ 2438 w 1453104"/>
              <a:gd name="connsiteY13" fmla="*/ 8016 h 1089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53104" h="1089965">
                <a:moveTo>
                  <a:pt x="2438" y="8016"/>
                </a:moveTo>
                <a:lnTo>
                  <a:pt x="333878" y="0"/>
                </a:lnTo>
                <a:lnTo>
                  <a:pt x="538704" y="395021"/>
                </a:lnTo>
                <a:lnTo>
                  <a:pt x="692323" y="21946"/>
                </a:lnTo>
                <a:lnTo>
                  <a:pt x="1109289" y="21946"/>
                </a:lnTo>
                <a:lnTo>
                  <a:pt x="1101974" y="387706"/>
                </a:lnTo>
                <a:lnTo>
                  <a:pt x="1453104" y="548640"/>
                </a:lnTo>
                <a:lnTo>
                  <a:pt x="1080028" y="702259"/>
                </a:lnTo>
                <a:lnTo>
                  <a:pt x="1087344" y="1089965"/>
                </a:lnTo>
                <a:lnTo>
                  <a:pt x="714268" y="1089965"/>
                </a:lnTo>
                <a:lnTo>
                  <a:pt x="531388" y="680314"/>
                </a:lnTo>
                <a:lnTo>
                  <a:pt x="377769" y="1089965"/>
                </a:lnTo>
                <a:lnTo>
                  <a:pt x="12009" y="1089965"/>
                </a:lnTo>
                <a:cubicBezTo>
                  <a:pt x="14447" y="726643"/>
                  <a:pt x="0" y="371338"/>
                  <a:pt x="2438" y="8016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4" name="Полилиния 13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5" name="Полилиния 14"/>
          <p:cNvSpPr/>
          <p:nvPr/>
        </p:nvSpPr>
        <p:spPr>
          <a:xfrm>
            <a:off x="6734678" y="1722322"/>
            <a:ext cx="1097280" cy="1411833"/>
          </a:xfrm>
          <a:custGeom>
            <a:avLst/>
            <a:gdLst>
              <a:gd name="connsiteX0" fmla="*/ 0 w 1097280"/>
              <a:gd name="connsiteY0" fmla="*/ 7315 h 1411833"/>
              <a:gd name="connsiteX1" fmla="*/ 1075334 w 1097280"/>
              <a:gd name="connsiteY1" fmla="*/ 0 h 1411833"/>
              <a:gd name="connsiteX2" fmla="*/ 1068019 w 1097280"/>
              <a:gd name="connsiteY2" fmla="*/ 424281 h 1411833"/>
              <a:gd name="connsiteX3" fmla="*/ 746150 w 1097280"/>
              <a:gd name="connsiteY3" fmla="*/ 563270 h 1411833"/>
              <a:gd name="connsiteX4" fmla="*/ 1097280 w 1097280"/>
              <a:gd name="connsiteY4" fmla="*/ 709574 h 1411833"/>
              <a:gd name="connsiteX5" fmla="*/ 1089965 w 1097280"/>
              <a:gd name="connsiteY5" fmla="*/ 1075334 h 1411833"/>
              <a:gd name="connsiteX6" fmla="*/ 658368 w 1097280"/>
              <a:gd name="connsiteY6" fmla="*/ 1060704 h 1411833"/>
              <a:gd name="connsiteX7" fmla="*/ 534010 w 1097280"/>
              <a:gd name="connsiteY7" fmla="*/ 1411833 h 1411833"/>
              <a:gd name="connsiteX8" fmla="*/ 387706 w 1097280"/>
              <a:gd name="connsiteY8" fmla="*/ 1075334 h 1411833"/>
              <a:gd name="connsiteX9" fmla="*/ 21946 w 1097280"/>
              <a:gd name="connsiteY9" fmla="*/ 1089965 h 1411833"/>
              <a:gd name="connsiteX10" fmla="*/ 14630 w 1097280"/>
              <a:gd name="connsiteY10" fmla="*/ 709574 h 1411833"/>
              <a:gd name="connsiteX11" fmla="*/ 336499 w 1097280"/>
              <a:gd name="connsiteY11" fmla="*/ 548640 h 1411833"/>
              <a:gd name="connsiteX12" fmla="*/ 0 w 1097280"/>
              <a:gd name="connsiteY12" fmla="*/ 431597 h 1411833"/>
              <a:gd name="connsiteX13" fmla="*/ 0 w 1097280"/>
              <a:gd name="connsiteY13" fmla="*/ 7315 h 1411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97280" h="1411833">
                <a:moveTo>
                  <a:pt x="0" y="7315"/>
                </a:moveTo>
                <a:lnTo>
                  <a:pt x="1075334" y="0"/>
                </a:lnTo>
                <a:lnTo>
                  <a:pt x="1068019" y="424281"/>
                </a:lnTo>
                <a:lnTo>
                  <a:pt x="746150" y="563270"/>
                </a:lnTo>
                <a:lnTo>
                  <a:pt x="1097280" y="709574"/>
                </a:lnTo>
                <a:lnTo>
                  <a:pt x="1089965" y="1075334"/>
                </a:lnTo>
                <a:lnTo>
                  <a:pt x="658368" y="1060704"/>
                </a:lnTo>
                <a:lnTo>
                  <a:pt x="534010" y="1411833"/>
                </a:lnTo>
                <a:lnTo>
                  <a:pt x="387706" y="1075334"/>
                </a:lnTo>
                <a:lnTo>
                  <a:pt x="21946" y="1089965"/>
                </a:lnTo>
                <a:lnTo>
                  <a:pt x="14630" y="709574"/>
                </a:lnTo>
                <a:lnTo>
                  <a:pt x="336499" y="548640"/>
                </a:lnTo>
                <a:lnTo>
                  <a:pt x="0" y="431597"/>
                </a:lnTo>
                <a:lnTo>
                  <a:pt x="0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6" name="Полилиния 15"/>
          <p:cNvSpPr/>
          <p:nvPr/>
        </p:nvSpPr>
        <p:spPr>
          <a:xfrm>
            <a:off x="5322844" y="1715007"/>
            <a:ext cx="1733703" cy="1104595"/>
          </a:xfrm>
          <a:custGeom>
            <a:avLst/>
            <a:gdLst>
              <a:gd name="connsiteX0" fmla="*/ 358445 w 1733703"/>
              <a:gd name="connsiteY0" fmla="*/ 7315 h 1104595"/>
              <a:gd name="connsiteX1" fmla="*/ 1411834 w 1733703"/>
              <a:gd name="connsiteY1" fmla="*/ 0 h 1104595"/>
              <a:gd name="connsiteX2" fmla="*/ 1411834 w 1733703"/>
              <a:gd name="connsiteY2" fmla="*/ 453542 h 1104595"/>
              <a:gd name="connsiteX3" fmla="*/ 1733703 w 1733703"/>
              <a:gd name="connsiteY3" fmla="*/ 555955 h 1104595"/>
              <a:gd name="connsiteX4" fmla="*/ 1411834 w 1733703"/>
              <a:gd name="connsiteY4" fmla="*/ 724204 h 1104595"/>
              <a:gd name="connsiteX5" fmla="*/ 1419149 w 1733703"/>
              <a:gd name="connsiteY5" fmla="*/ 1097280 h 1104595"/>
              <a:gd name="connsiteX6" fmla="*/ 1016813 w 1733703"/>
              <a:gd name="connsiteY6" fmla="*/ 1097280 h 1104595"/>
              <a:gd name="connsiteX7" fmla="*/ 885140 w 1733703"/>
              <a:gd name="connsiteY7" fmla="*/ 716889 h 1104595"/>
              <a:gd name="connsiteX8" fmla="*/ 709575 w 1733703"/>
              <a:gd name="connsiteY8" fmla="*/ 1104595 h 1104595"/>
              <a:gd name="connsiteX9" fmla="*/ 358445 w 1733703"/>
              <a:gd name="connsiteY9" fmla="*/ 1104595 h 1104595"/>
              <a:gd name="connsiteX10" fmla="*/ 365760 w 1733703"/>
              <a:gd name="connsiteY10" fmla="*/ 746150 h 1104595"/>
              <a:gd name="connsiteX11" fmla="*/ 0 w 1733703"/>
              <a:gd name="connsiteY11" fmla="*/ 570585 h 1104595"/>
              <a:gd name="connsiteX12" fmla="*/ 358445 w 1733703"/>
              <a:gd name="connsiteY12" fmla="*/ 395020 h 1104595"/>
              <a:gd name="connsiteX13" fmla="*/ 358445 w 1733703"/>
              <a:gd name="connsiteY13" fmla="*/ 7315 h 110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33703" h="1104595">
                <a:moveTo>
                  <a:pt x="358445" y="7315"/>
                </a:moveTo>
                <a:lnTo>
                  <a:pt x="1411834" y="0"/>
                </a:lnTo>
                <a:lnTo>
                  <a:pt x="1411834" y="453542"/>
                </a:lnTo>
                <a:lnTo>
                  <a:pt x="1733703" y="555955"/>
                </a:lnTo>
                <a:lnTo>
                  <a:pt x="1411834" y="724204"/>
                </a:lnTo>
                <a:lnTo>
                  <a:pt x="1419149" y="1097280"/>
                </a:lnTo>
                <a:lnTo>
                  <a:pt x="1016813" y="1097280"/>
                </a:lnTo>
                <a:lnTo>
                  <a:pt x="885140" y="716889"/>
                </a:lnTo>
                <a:lnTo>
                  <a:pt x="709575" y="1104595"/>
                </a:lnTo>
                <a:lnTo>
                  <a:pt x="358445" y="1104595"/>
                </a:lnTo>
                <a:lnTo>
                  <a:pt x="365760" y="746150"/>
                </a:lnTo>
                <a:lnTo>
                  <a:pt x="0" y="570585"/>
                </a:lnTo>
                <a:lnTo>
                  <a:pt x="358445" y="395020"/>
                </a:lnTo>
                <a:lnTo>
                  <a:pt x="358445" y="7315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17" name="Полилиния 16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мка 17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>
            <a:off x="3384000" y="4518000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омб 36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Равнобедренный треугольник 38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омб 40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Капля 41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3" name="Капля 42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Капля 43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Капля 44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Ромб 48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2664000" y="3798000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1944000" y="3798000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/>
          <p:cNvSpPr/>
          <p:nvPr/>
        </p:nvSpPr>
        <p:spPr>
          <a:xfrm>
            <a:off x="3384000" y="5238000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авнобедренный треугольник 52"/>
          <p:cNvSpPr/>
          <p:nvPr/>
        </p:nvSpPr>
        <p:spPr>
          <a:xfrm>
            <a:off x="1224000" y="4518000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2664000" y="3078000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384000" y="3798000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224000" y="3078000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омб 56"/>
          <p:cNvSpPr/>
          <p:nvPr/>
        </p:nvSpPr>
        <p:spPr>
          <a:xfrm>
            <a:off x="1944000" y="5238000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Равнобедренный треугольник 57"/>
          <p:cNvSpPr/>
          <p:nvPr/>
        </p:nvSpPr>
        <p:spPr>
          <a:xfrm>
            <a:off x="2664000" y="4518000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Управляющая кнопка: настраиваемая 58">
            <a:hlinkClick r:id="" action="ppaction://hlinkshowjump?jump=endshow" highlightClick="1"/>
          </p:cNvPr>
          <p:cNvSpPr/>
          <p:nvPr/>
        </p:nvSpPr>
        <p:spPr>
          <a:xfrm>
            <a:off x="214282" y="6215083"/>
            <a:ext cx="540000" cy="468000"/>
          </a:xfrm>
          <a:prstGeom prst="actionButtonBlank">
            <a:avLst/>
          </a:prstGeom>
          <a:blipFill>
            <a:blip r:embed="rId3" cstate="print"/>
            <a:stretch>
              <a:fillRect/>
            </a:stretch>
          </a:blip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Х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15616" y="116632"/>
            <a:ext cx="68407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ln>
                  <a:solidFill>
                    <a:srgbClr val="C00000"/>
                  </a:solidFill>
                </a:ln>
                <a:blipFill>
                  <a:blip r:embed="rId4"/>
                  <a:stretch>
                    <a:fillRect/>
                  </a:stretch>
                </a:blipFill>
              </a:rPr>
              <a:t>Молодец!</a:t>
            </a:r>
            <a:endParaRPr lang="ru-RU" sz="8800" b="1" dirty="0">
              <a:ln>
                <a:solidFill>
                  <a:srgbClr val="C00000"/>
                </a:solidFill>
              </a:ln>
              <a:blipFill>
                <a:blip r:embed="rId4"/>
                <a:stretch>
                  <a:fillRect/>
                </a:stretch>
              </a:blipFill>
            </a:endParaRPr>
          </a:p>
        </p:txBody>
      </p:sp>
      <p:sp>
        <p:nvSpPr>
          <p:cNvPr id="64" name="5-конечная звезда 63">
            <a:hlinkClick r:id="" action="ppaction://noaction">
              <a:snd r:embed="rId5" name="hammer.wav"/>
            </a:hlinkClick>
          </p:cNvPr>
          <p:cNvSpPr/>
          <p:nvPr/>
        </p:nvSpPr>
        <p:spPr>
          <a:xfrm>
            <a:off x="1979712" y="1700808"/>
            <a:ext cx="1143744" cy="1088504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5" name="Picture 2" descr="http://ecpond5-a.akamaized.net/029710812_iconv.jpe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8353508" y="6072206"/>
            <a:ext cx="719086" cy="719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50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7000"/>
                            </p:stCondLst>
                            <p:childTnLst>
                              <p:par>
                                <p:cTn id="9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500"/>
                            </p:stCondLst>
                            <p:childTnLst>
                              <p:par>
                                <p:cTn id="1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59" grpId="0" animBg="1"/>
      <p:bldP spid="6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14744" y="5312649"/>
            <a:ext cx="49292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Чтобы перейти на следующий слайд,  нажмите на  </a:t>
            </a:r>
          </a:p>
        </p:txBody>
      </p:sp>
      <p:sp>
        <p:nvSpPr>
          <p:cNvPr id="6" name="Штриховая стрелка вправо 5">
            <a:hlinkClick r:id="" action="ppaction://hlinkshowjump?jump=nextslide"/>
          </p:cNvPr>
          <p:cNvSpPr/>
          <p:nvPr/>
        </p:nvSpPr>
        <p:spPr>
          <a:xfrm>
            <a:off x="5879608" y="6215083"/>
            <a:ext cx="835532" cy="428628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-99392"/>
            <a:ext cx="850112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C00000"/>
                </a:solidFill>
              </a:rPr>
              <a:t>Ребята!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Вам предстоит разложить шестнадцать фигур в ячейки. Будьте внимательны. Берём только ту фигуру, которая подходит для указанной ячейки по цвету и форме. 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Каждый правильный ответ добавляет </a:t>
            </a:r>
            <a:r>
              <a:rPr lang="ru-RU" sz="2800" b="1" dirty="0" err="1" smtClean="0">
                <a:solidFill>
                  <a:srgbClr val="002060"/>
                </a:solidFill>
              </a:rPr>
              <a:t>пазл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в картинку.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Желаю удачи!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58" y="285728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642910" y="92867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4" name="Полилиния 83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Рамка 96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6" name="5-конечная звезда 6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3.15449E-6 L 0.21909 0.629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31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27" grpId="0" animBg="1"/>
      <p:bldP spid="48" grpId="0" animBg="1"/>
      <p:bldP spid="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6929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357158" y="285728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5" name="Полилиния 84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94" name="Полилиния 93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Рамка 97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4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6" name="5-конечная звезда 65">
            <a:hlinkClick r:id="" action="ppaction://noaction">
              <a:snd r:embed="rId3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57077E-6 L 0.09288 0.5129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25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27" grpId="0" animBg="1"/>
      <p:bldP spid="55" grpId="0" animBg="1"/>
      <p:bldP spid="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143240" y="1357298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1018 L 0.02431 0.25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1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7" grpId="0" animBg="1"/>
      <p:bldP spid="41" grpId="0" animBg="1"/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428728" y="1428736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35708E-6 L 0.05503 0.4512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22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27" grpId="0" animBg="1"/>
      <p:bldP spid="6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214546" y="21429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0.01157 L -0.0316 0.417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21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3571868" y="785794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041 L -0.25868 0.649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" y="32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27" grpId="0" animBg="1"/>
      <p:bldP spid="56" grpId="0" animBg="1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Штриховая стрелка вправо 26">
            <a:hlinkClick r:id="" action="ppaction://hlinkshowjump?jump=nextslide"/>
          </p:cNvPr>
          <p:cNvSpPr/>
          <p:nvPr/>
        </p:nvSpPr>
        <p:spPr>
          <a:xfrm>
            <a:off x="6500826" y="6143644"/>
            <a:ext cx="1000132" cy="500066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12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84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6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80496" y="297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2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184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560496" y="3697892"/>
            <a:ext cx="720000" cy="720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280496" y="369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12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84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56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3280496" y="441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12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84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256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280496" y="5137892"/>
            <a:ext cx="720000" cy="720000"/>
          </a:xfrm>
          <a:prstGeom prst="rect">
            <a:avLst/>
          </a:prstGeom>
          <a:solidFill>
            <a:srgbClr val="00589A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384000" y="3078000"/>
            <a:ext cx="540000" cy="5400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Равнобедренный треугольник 4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214414" y="357166"/>
            <a:ext cx="540000" cy="540000"/>
          </a:xfrm>
          <a:prstGeom prst="triangl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214546" y="1571612"/>
            <a:ext cx="540000" cy="540000"/>
          </a:xfrm>
          <a:prstGeom prst="ellipse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Ромб 4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000100" y="1928802"/>
            <a:ext cx="540000" cy="540000"/>
          </a:xfrm>
          <a:prstGeom prst="diamond">
            <a:avLst/>
          </a:prstGeo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500430" y="2143116"/>
            <a:ext cx="540000" cy="540000"/>
          </a:xfrm>
          <a:prstGeom prst="rect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3143240" y="285728"/>
            <a:ext cx="540000" cy="540000"/>
          </a:xfrm>
          <a:prstGeom prst="triangl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омб 47"/>
          <p:cNvSpPr/>
          <p:nvPr/>
        </p:nvSpPr>
        <p:spPr>
          <a:xfrm>
            <a:off x="2664000" y="5238000"/>
            <a:ext cx="540000" cy="540000"/>
          </a:xfrm>
          <a:prstGeom prst="diamond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944000" y="3078000"/>
            <a:ext cx="540000" cy="540000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Равнобедренный треугольник 49"/>
          <p:cNvSpPr/>
          <p:nvPr/>
        </p:nvSpPr>
        <p:spPr>
          <a:xfrm>
            <a:off x="1944000" y="4518000"/>
            <a:ext cx="540000" cy="540000"/>
          </a:xfrm>
          <a:prstGeom prst="triangl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714612" y="2143116"/>
            <a:ext cx="540000" cy="540000"/>
          </a:xfrm>
          <a:prstGeom prst="ellips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Ромб 51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714480" y="1000108"/>
            <a:ext cx="540000" cy="540000"/>
          </a:xfrm>
          <a:prstGeom prst="diamond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85720" y="1714488"/>
            <a:ext cx="540000" cy="540000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1571604" y="2143116"/>
            <a:ext cx="540000" cy="540000"/>
          </a:xfrm>
          <a:prstGeom prst="triangl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24000" y="3798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омб 55"/>
          <p:cNvSpPr/>
          <p:nvPr/>
        </p:nvSpPr>
        <p:spPr>
          <a:xfrm>
            <a:off x="1224000" y="5238000"/>
            <a:ext cx="540000" cy="540000"/>
          </a:xfrm>
          <a:prstGeom prst="diamond">
            <a:avLst/>
          </a:prstGeom>
          <a:solidFill>
            <a:srgbClr val="C0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Капля 56"/>
          <p:cNvSpPr/>
          <p:nvPr/>
        </p:nvSpPr>
        <p:spPr>
          <a:xfrm rot="19143418">
            <a:off x="1280943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8" name="Капля 57"/>
          <p:cNvSpPr/>
          <p:nvPr/>
        </p:nvSpPr>
        <p:spPr>
          <a:xfrm rot="19143418">
            <a:off x="199532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Капля 58"/>
          <p:cNvSpPr/>
          <p:nvPr/>
        </p:nvSpPr>
        <p:spPr>
          <a:xfrm rot="19143418">
            <a:off x="270970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Капля 59"/>
          <p:cNvSpPr/>
          <p:nvPr/>
        </p:nvSpPr>
        <p:spPr>
          <a:xfrm rot="19143418">
            <a:off x="3424082" y="6296038"/>
            <a:ext cx="324000" cy="324000"/>
          </a:xfrm>
          <a:prstGeom prst="teardrop">
            <a:avLst>
              <a:gd name="adj" fmla="val 192789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357158" y="3143248"/>
            <a:ext cx="396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357158" y="3857628"/>
            <a:ext cx="396000" cy="36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Равнобедренный треугольник 62"/>
          <p:cNvSpPr/>
          <p:nvPr/>
        </p:nvSpPr>
        <p:spPr>
          <a:xfrm>
            <a:off x="357158" y="4572008"/>
            <a:ext cx="396000" cy="36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Ромб 63"/>
          <p:cNvSpPr/>
          <p:nvPr/>
        </p:nvSpPr>
        <p:spPr>
          <a:xfrm>
            <a:off x="357158" y="5357826"/>
            <a:ext cx="396000" cy="36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2428860" y="857232"/>
            <a:ext cx="540000" cy="540000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5" name="Полилиния 64"/>
          <p:cNvSpPr/>
          <p:nvPr/>
        </p:nvSpPr>
        <p:spPr>
          <a:xfrm>
            <a:off x="7804827" y="4594422"/>
            <a:ext cx="1070150" cy="1421842"/>
          </a:xfrm>
          <a:custGeom>
            <a:avLst/>
            <a:gdLst>
              <a:gd name="connsiteX0" fmla="*/ 25121 w 1070150"/>
              <a:gd name="connsiteY0" fmla="*/ 371789 h 1421842"/>
              <a:gd name="connsiteX1" fmla="*/ 361741 w 1070150"/>
              <a:gd name="connsiteY1" fmla="*/ 381837 h 1421842"/>
              <a:gd name="connsiteX2" fmla="*/ 517491 w 1070150"/>
              <a:gd name="connsiteY2" fmla="*/ 0 h 1421842"/>
              <a:gd name="connsiteX3" fmla="*/ 683288 w 1070150"/>
              <a:gd name="connsiteY3" fmla="*/ 371789 h 1421842"/>
              <a:gd name="connsiteX4" fmla="*/ 1070150 w 1070150"/>
              <a:gd name="connsiteY4" fmla="*/ 381837 h 1421842"/>
              <a:gd name="connsiteX5" fmla="*/ 1070150 w 1070150"/>
              <a:gd name="connsiteY5" fmla="*/ 1421842 h 1421842"/>
              <a:gd name="connsiteX6" fmla="*/ 0 w 1070150"/>
              <a:gd name="connsiteY6" fmla="*/ 1416818 h 1421842"/>
              <a:gd name="connsiteX7" fmla="*/ 5025 w 1070150"/>
              <a:gd name="connsiteY7" fmla="*/ 1014884 h 1421842"/>
              <a:gd name="connsiteX8" fmla="*/ 331596 w 1070150"/>
              <a:gd name="connsiteY8" fmla="*/ 869182 h 1421842"/>
              <a:gd name="connsiteX9" fmla="*/ 15073 w 1070150"/>
              <a:gd name="connsiteY9" fmla="*/ 693336 h 1421842"/>
              <a:gd name="connsiteX10" fmla="*/ 25121 w 1070150"/>
              <a:gd name="connsiteY10" fmla="*/ 371789 h 142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70150" h="1421842">
                <a:moveTo>
                  <a:pt x="25121" y="371789"/>
                </a:moveTo>
                <a:lnTo>
                  <a:pt x="361741" y="381837"/>
                </a:lnTo>
                <a:lnTo>
                  <a:pt x="517491" y="0"/>
                </a:lnTo>
                <a:lnTo>
                  <a:pt x="683288" y="371789"/>
                </a:lnTo>
                <a:lnTo>
                  <a:pt x="1070150" y="381837"/>
                </a:lnTo>
                <a:lnTo>
                  <a:pt x="1070150" y="1421842"/>
                </a:lnTo>
                <a:lnTo>
                  <a:pt x="0" y="1416818"/>
                </a:lnTo>
                <a:lnTo>
                  <a:pt x="5025" y="1014884"/>
                </a:lnTo>
                <a:lnTo>
                  <a:pt x="331596" y="869182"/>
                </a:lnTo>
                <a:lnTo>
                  <a:pt x="15073" y="693336"/>
                </a:lnTo>
                <a:cubicBezTo>
                  <a:pt x="16748" y="584479"/>
                  <a:pt x="18422" y="475622"/>
                  <a:pt x="25121" y="371789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6" name="Полилиния 65"/>
          <p:cNvSpPr/>
          <p:nvPr/>
        </p:nvSpPr>
        <p:spPr>
          <a:xfrm>
            <a:off x="6418155" y="4946114"/>
            <a:ext cx="1718268" cy="1065126"/>
          </a:xfrm>
          <a:custGeom>
            <a:avLst/>
            <a:gdLst>
              <a:gd name="connsiteX0" fmla="*/ 331596 w 1718268"/>
              <a:gd name="connsiteY0" fmla="*/ 0 h 1065126"/>
              <a:gd name="connsiteX1" fmla="*/ 693336 w 1718268"/>
              <a:gd name="connsiteY1" fmla="*/ 0 h 1065126"/>
              <a:gd name="connsiteX2" fmla="*/ 823965 w 1718268"/>
              <a:gd name="connsiteY2" fmla="*/ 321548 h 1065126"/>
              <a:gd name="connsiteX3" fmla="*/ 999811 w 1718268"/>
              <a:gd name="connsiteY3" fmla="*/ 0 h 1065126"/>
              <a:gd name="connsiteX4" fmla="*/ 1406769 w 1718268"/>
              <a:gd name="connsiteY4" fmla="*/ 5025 h 1065126"/>
              <a:gd name="connsiteX5" fmla="*/ 1406769 w 1718268"/>
              <a:gd name="connsiteY5" fmla="*/ 346668 h 1065126"/>
              <a:gd name="connsiteX6" fmla="*/ 1718268 w 1718268"/>
              <a:gd name="connsiteY6" fmla="*/ 512466 h 1065126"/>
              <a:gd name="connsiteX7" fmla="*/ 1391697 w 1718268"/>
              <a:gd name="connsiteY7" fmla="*/ 663192 h 1065126"/>
              <a:gd name="connsiteX8" fmla="*/ 1386672 w 1718268"/>
              <a:gd name="connsiteY8" fmla="*/ 1060101 h 1065126"/>
              <a:gd name="connsiteX9" fmla="*/ 326571 w 1718268"/>
              <a:gd name="connsiteY9" fmla="*/ 1065126 h 1065126"/>
              <a:gd name="connsiteX10" fmla="*/ 331596 w 1718268"/>
              <a:gd name="connsiteY10" fmla="*/ 733530 h 1065126"/>
              <a:gd name="connsiteX11" fmla="*/ 0 w 1718268"/>
              <a:gd name="connsiteY11" fmla="*/ 557684 h 1065126"/>
              <a:gd name="connsiteX12" fmla="*/ 331596 w 1718268"/>
              <a:gd name="connsiteY12" fmla="*/ 371789 h 1065126"/>
              <a:gd name="connsiteX13" fmla="*/ 331596 w 1718268"/>
              <a:gd name="connsiteY13" fmla="*/ 0 h 1065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18268" h="1065126">
                <a:moveTo>
                  <a:pt x="331596" y="0"/>
                </a:moveTo>
                <a:lnTo>
                  <a:pt x="693336" y="0"/>
                </a:lnTo>
                <a:lnTo>
                  <a:pt x="823965" y="321548"/>
                </a:lnTo>
                <a:lnTo>
                  <a:pt x="999811" y="0"/>
                </a:lnTo>
                <a:lnTo>
                  <a:pt x="1406769" y="5025"/>
                </a:lnTo>
                <a:lnTo>
                  <a:pt x="1406769" y="346668"/>
                </a:lnTo>
                <a:lnTo>
                  <a:pt x="1718268" y="512466"/>
                </a:lnTo>
                <a:lnTo>
                  <a:pt x="1391697" y="663192"/>
                </a:lnTo>
                <a:lnTo>
                  <a:pt x="1386672" y="1060101"/>
                </a:lnTo>
                <a:lnTo>
                  <a:pt x="326571" y="1065126"/>
                </a:lnTo>
                <a:lnTo>
                  <a:pt x="331596" y="733530"/>
                </a:lnTo>
                <a:lnTo>
                  <a:pt x="0" y="557684"/>
                </a:lnTo>
                <a:lnTo>
                  <a:pt x="331596" y="371789"/>
                </a:lnTo>
                <a:cubicBezTo>
                  <a:pt x="333271" y="247859"/>
                  <a:pt x="334945" y="123930"/>
                  <a:pt x="331596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8" name="Полилиния 67"/>
          <p:cNvSpPr/>
          <p:nvPr/>
        </p:nvSpPr>
        <p:spPr>
          <a:xfrm>
            <a:off x="4574282" y="4956163"/>
            <a:ext cx="1451987" cy="1060101"/>
          </a:xfrm>
          <a:custGeom>
            <a:avLst/>
            <a:gdLst>
              <a:gd name="connsiteX0" fmla="*/ 10049 w 1451987"/>
              <a:gd name="connsiteY0" fmla="*/ 0 h 1060101"/>
              <a:gd name="connsiteX1" fmla="*/ 326572 w 1451987"/>
              <a:gd name="connsiteY1" fmla="*/ 0 h 1060101"/>
              <a:gd name="connsiteX2" fmla="*/ 502418 w 1451987"/>
              <a:gd name="connsiteY2" fmla="*/ 356716 h 1060101"/>
              <a:gd name="connsiteX3" fmla="*/ 688312 w 1451987"/>
              <a:gd name="connsiteY3" fmla="*/ 10048 h 1060101"/>
              <a:gd name="connsiteX4" fmla="*/ 1090247 w 1451987"/>
              <a:gd name="connsiteY4" fmla="*/ 5024 h 1060101"/>
              <a:gd name="connsiteX5" fmla="*/ 1095271 w 1451987"/>
              <a:gd name="connsiteY5" fmla="*/ 366765 h 1060101"/>
              <a:gd name="connsiteX6" fmla="*/ 1451987 w 1451987"/>
              <a:gd name="connsiteY6" fmla="*/ 547635 h 1060101"/>
              <a:gd name="connsiteX7" fmla="*/ 1075174 w 1451987"/>
              <a:gd name="connsiteY7" fmla="*/ 743578 h 1060101"/>
              <a:gd name="connsiteX8" fmla="*/ 1075174 w 1451987"/>
              <a:gd name="connsiteY8" fmla="*/ 1060101 h 1060101"/>
              <a:gd name="connsiteX9" fmla="*/ 0 w 1451987"/>
              <a:gd name="connsiteY9" fmla="*/ 1060101 h 1060101"/>
              <a:gd name="connsiteX10" fmla="*/ 10049 w 1451987"/>
              <a:gd name="connsiteY10" fmla="*/ 0 h 1060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51987" h="1060101">
                <a:moveTo>
                  <a:pt x="10049" y="0"/>
                </a:moveTo>
                <a:lnTo>
                  <a:pt x="326572" y="0"/>
                </a:lnTo>
                <a:lnTo>
                  <a:pt x="502418" y="356716"/>
                </a:lnTo>
                <a:lnTo>
                  <a:pt x="688312" y="10048"/>
                </a:lnTo>
                <a:lnTo>
                  <a:pt x="1090247" y="5024"/>
                </a:lnTo>
                <a:cubicBezTo>
                  <a:pt x="1091922" y="125604"/>
                  <a:pt x="1093596" y="246185"/>
                  <a:pt x="1095271" y="366765"/>
                </a:cubicBezTo>
                <a:lnTo>
                  <a:pt x="1451987" y="547635"/>
                </a:lnTo>
                <a:lnTo>
                  <a:pt x="1075174" y="743578"/>
                </a:lnTo>
                <a:lnTo>
                  <a:pt x="1075174" y="1060101"/>
                </a:lnTo>
                <a:lnTo>
                  <a:pt x="0" y="1060101"/>
                </a:lnTo>
                <a:cubicBezTo>
                  <a:pt x="3350" y="706734"/>
                  <a:pt x="6699" y="353367"/>
                  <a:pt x="10049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69" name="Полилиния 68"/>
          <p:cNvSpPr/>
          <p:nvPr/>
        </p:nvSpPr>
        <p:spPr>
          <a:xfrm>
            <a:off x="4579307" y="3479055"/>
            <a:ext cx="1085222" cy="1823776"/>
          </a:xfrm>
          <a:custGeom>
            <a:avLst/>
            <a:gdLst>
              <a:gd name="connsiteX0" fmla="*/ 0 w 1085222"/>
              <a:gd name="connsiteY0" fmla="*/ 406958 h 1823776"/>
              <a:gd name="connsiteX1" fmla="*/ 381837 w 1085222"/>
              <a:gd name="connsiteY1" fmla="*/ 406958 h 1823776"/>
              <a:gd name="connsiteX2" fmla="*/ 527538 w 1085222"/>
              <a:gd name="connsiteY2" fmla="*/ 0 h 1823776"/>
              <a:gd name="connsiteX3" fmla="*/ 713433 w 1085222"/>
              <a:gd name="connsiteY3" fmla="*/ 422031 h 1823776"/>
              <a:gd name="connsiteX4" fmla="*/ 1080197 w 1085222"/>
              <a:gd name="connsiteY4" fmla="*/ 411982 h 1823776"/>
              <a:gd name="connsiteX5" fmla="*/ 1080197 w 1085222"/>
              <a:gd name="connsiteY5" fmla="*/ 803868 h 1823776"/>
              <a:gd name="connsiteX6" fmla="*/ 733529 w 1085222"/>
              <a:gd name="connsiteY6" fmla="*/ 969666 h 1823776"/>
              <a:gd name="connsiteX7" fmla="*/ 1085222 w 1085222"/>
              <a:gd name="connsiteY7" fmla="*/ 1105319 h 1823776"/>
              <a:gd name="connsiteX8" fmla="*/ 1085222 w 1085222"/>
              <a:gd name="connsiteY8" fmla="*/ 1482132 h 1823776"/>
              <a:gd name="connsiteX9" fmla="*/ 668215 w 1085222"/>
              <a:gd name="connsiteY9" fmla="*/ 1487156 h 1823776"/>
              <a:gd name="connsiteX10" fmla="*/ 497393 w 1085222"/>
              <a:gd name="connsiteY10" fmla="*/ 1823776 h 1823776"/>
              <a:gd name="connsiteX11" fmla="*/ 326571 w 1085222"/>
              <a:gd name="connsiteY11" fmla="*/ 1467059 h 1823776"/>
              <a:gd name="connsiteX12" fmla="*/ 0 w 1085222"/>
              <a:gd name="connsiteY12" fmla="*/ 1477108 h 1823776"/>
              <a:gd name="connsiteX13" fmla="*/ 0 w 1085222"/>
              <a:gd name="connsiteY13" fmla="*/ 406958 h 182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85222" h="1823776">
                <a:moveTo>
                  <a:pt x="0" y="406958"/>
                </a:moveTo>
                <a:lnTo>
                  <a:pt x="381837" y="406958"/>
                </a:lnTo>
                <a:lnTo>
                  <a:pt x="527538" y="0"/>
                </a:lnTo>
                <a:lnTo>
                  <a:pt x="713433" y="422031"/>
                </a:lnTo>
                <a:lnTo>
                  <a:pt x="1080197" y="411982"/>
                </a:lnTo>
                <a:lnTo>
                  <a:pt x="1080197" y="803868"/>
                </a:lnTo>
                <a:lnTo>
                  <a:pt x="733529" y="969666"/>
                </a:lnTo>
                <a:lnTo>
                  <a:pt x="1085222" y="1105319"/>
                </a:lnTo>
                <a:lnTo>
                  <a:pt x="1085222" y="1482132"/>
                </a:lnTo>
                <a:lnTo>
                  <a:pt x="668215" y="1487156"/>
                </a:lnTo>
                <a:lnTo>
                  <a:pt x="497393" y="1823776"/>
                </a:lnTo>
                <a:lnTo>
                  <a:pt x="326571" y="1467059"/>
                </a:lnTo>
                <a:lnTo>
                  <a:pt x="0" y="1477108"/>
                </a:lnTo>
                <a:cubicBezTo>
                  <a:pt x="1675" y="1118717"/>
                  <a:pt x="3349" y="760325"/>
                  <a:pt x="0" y="406958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2" name="Полилиния 71"/>
          <p:cNvSpPr/>
          <p:nvPr/>
        </p:nvSpPr>
        <p:spPr>
          <a:xfrm>
            <a:off x="7488304" y="3875965"/>
            <a:ext cx="1391697" cy="1100294"/>
          </a:xfrm>
          <a:custGeom>
            <a:avLst/>
            <a:gdLst>
              <a:gd name="connsiteX0" fmla="*/ 346669 w 1391697"/>
              <a:gd name="connsiteY0" fmla="*/ 10048 h 1100294"/>
              <a:gd name="connsiteX1" fmla="*/ 653143 w 1391697"/>
              <a:gd name="connsiteY1" fmla="*/ 5024 h 1100294"/>
              <a:gd name="connsiteX2" fmla="*/ 854110 w 1391697"/>
              <a:gd name="connsiteY2" fmla="*/ 381837 h 1100294"/>
              <a:gd name="connsiteX3" fmla="*/ 994787 w 1391697"/>
              <a:gd name="connsiteY3" fmla="*/ 0 h 1100294"/>
              <a:gd name="connsiteX4" fmla="*/ 1391697 w 1391697"/>
              <a:gd name="connsiteY4" fmla="*/ 10048 h 1100294"/>
              <a:gd name="connsiteX5" fmla="*/ 1376625 w 1391697"/>
              <a:gd name="connsiteY5" fmla="*/ 1080198 h 1100294"/>
              <a:gd name="connsiteX6" fmla="*/ 989763 w 1391697"/>
              <a:gd name="connsiteY6" fmla="*/ 1075174 h 1100294"/>
              <a:gd name="connsiteX7" fmla="*/ 828989 w 1391697"/>
              <a:gd name="connsiteY7" fmla="*/ 733530 h 1100294"/>
              <a:gd name="connsiteX8" fmla="*/ 673240 w 1391697"/>
              <a:gd name="connsiteY8" fmla="*/ 1100294 h 1100294"/>
              <a:gd name="connsiteX9" fmla="*/ 341644 w 1391697"/>
              <a:gd name="connsiteY9" fmla="*/ 1090246 h 1100294"/>
              <a:gd name="connsiteX10" fmla="*/ 341644 w 1391697"/>
              <a:gd name="connsiteY10" fmla="*/ 733530 h 1100294"/>
              <a:gd name="connsiteX11" fmla="*/ 0 w 1391697"/>
              <a:gd name="connsiteY11" fmla="*/ 557683 h 1100294"/>
              <a:gd name="connsiteX12" fmla="*/ 356717 w 1391697"/>
              <a:gd name="connsiteY12" fmla="*/ 381837 h 1100294"/>
              <a:gd name="connsiteX13" fmla="*/ 346669 w 1391697"/>
              <a:gd name="connsiteY13" fmla="*/ 10048 h 1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91697" h="1100294">
                <a:moveTo>
                  <a:pt x="346669" y="10048"/>
                </a:moveTo>
                <a:lnTo>
                  <a:pt x="653143" y="5024"/>
                </a:lnTo>
                <a:lnTo>
                  <a:pt x="854110" y="381837"/>
                </a:lnTo>
                <a:lnTo>
                  <a:pt x="994787" y="0"/>
                </a:lnTo>
                <a:lnTo>
                  <a:pt x="1391697" y="10048"/>
                </a:lnTo>
                <a:lnTo>
                  <a:pt x="1376625" y="1080198"/>
                </a:lnTo>
                <a:lnTo>
                  <a:pt x="989763" y="1075174"/>
                </a:lnTo>
                <a:lnTo>
                  <a:pt x="828989" y="733530"/>
                </a:lnTo>
                <a:lnTo>
                  <a:pt x="673240" y="1100294"/>
                </a:lnTo>
                <a:lnTo>
                  <a:pt x="341644" y="1090246"/>
                </a:lnTo>
                <a:lnTo>
                  <a:pt x="341644" y="733530"/>
                </a:lnTo>
                <a:lnTo>
                  <a:pt x="0" y="557683"/>
                </a:lnTo>
                <a:lnTo>
                  <a:pt x="356717" y="381837"/>
                </a:lnTo>
                <a:lnTo>
                  <a:pt x="346669" y="10048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77" name="Полилиния 76"/>
          <p:cNvSpPr/>
          <p:nvPr/>
        </p:nvSpPr>
        <p:spPr>
          <a:xfrm>
            <a:off x="7480828" y="1729637"/>
            <a:ext cx="1404519" cy="1082650"/>
          </a:xfrm>
          <a:custGeom>
            <a:avLst/>
            <a:gdLst>
              <a:gd name="connsiteX0" fmla="*/ 329184 w 1404519"/>
              <a:gd name="connsiteY0" fmla="*/ 0 h 1082650"/>
              <a:gd name="connsiteX1" fmla="*/ 1404519 w 1404519"/>
              <a:gd name="connsiteY1" fmla="*/ 0 h 1082650"/>
              <a:gd name="connsiteX2" fmla="*/ 1382573 w 1404519"/>
              <a:gd name="connsiteY2" fmla="*/ 1060704 h 1082650"/>
              <a:gd name="connsiteX3" fmla="*/ 972922 w 1404519"/>
              <a:gd name="connsiteY3" fmla="*/ 1060704 h 1082650"/>
              <a:gd name="connsiteX4" fmla="*/ 855879 w 1404519"/>
              <a:gd name="connsiteY4" fmla="*/ 753466 h 1082650"/>
              <a:gd name="connsiteX5" fmla="*/ 658368 w 1404519"/>
              <a:gd name="connsiteY5" fmla="*/ 1082650 h 1082650"/>
              <a:gd name="connsiteX6" fmla="*/ 351130 w 1404519"/>
              <a:gd name="connsiteY6" fmla="*/ 1068019 h 1082650"/>
              <a:gd name="connsiteX7" fmla="*/ 365760 w 1404519"/>
              <a:gd name="connsiteY7" fmla="*/ 687629 h 1082650"/>
              <a:gd name="connsiteX8" fmla="*/ 0 w 1404519"/>
              <a:gd name="connsiteY8" fmla="*/ 555955 h 1082650"/>
              <a:gd name="connsiteX9" fmla="*/ 336500 w 1404519"/>
              <a:gd name="connsiteY9" fmla="*/ 409651 h 1082650"/>
              <a:gd name="connsiteX10" fmla="*/ 329184 w 1404519"/>
              <a:gd name="connsiteY10" fmla="*/ 0 h 1082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04519" h="1082650">
                <a:moveTo>
                  <a:pt x="329184" y="0"/>
                </a:moveTo>
                <a:lnTo>
                  <a:pt x="1404519" y="0"/>
                </a:lnTo>
                <a:lnTo>
                  <a:pt x="1382573" y="1060704"/>
                </a:lnTo>
                <a:lnTo>
                  <a:pt x="972922" y="1060704"/>
                </a:lnTo>
                <a:lnTo>
                  <a:pt x="855879" y="753466"/>
                </a:lnTo>
                <a:lnTo>
                  <a:pt x="658368" y="1082650"/>
                </a:lnTo>
                <a:lnTo>
                  <a:pt x="351130" y="1068019"/>
                </a:lnTo>
                <a:lnTo>
                  <a:pt x="365760" y="687629"/>
                </a:lnTo>
                <a:lnTo>
                  <a:pt x="0" y="555955"/>
                </a:lnTo>
                <a:lnTo>
                  <a:pt x="336500" y="409651"/>
                </a:lnTo>
                <a:lnTo>
                  <a:pt x="329184" y="0"/>
                </a:ln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80" name="Полилиния 79"/>
          <p:cNvSpPr/>
          <p:nvPr/>
        </p:nvSpPr>
        <p:spPr>
          <a:xfrm>
            <a:off x="4579132" y="1715007"/>
            <a:ext cx="1102157" cy="1455724"/>
          </a:xfrm>
          <a:custGeom>
            <a:avLst/>
            <a:gdLst>
              <a:gd name="connsiteX0" fmla="*/ 4877 w 1102157"/>
              <a:gd name="connsiteY0" fmla="*/ 0 h 1455724"/>
              <a:gd name="connsiteX1" fmla="*/ 1094842 w 1102157"/>
              <a:gd name="connsiteY1" fmla="*/ 0 h 1455724"/>
              <a:gd name="connsiteX2" fmla="*/ 1087527 w 1102157"/>
              <a:gd name="connsiteY2" fmla="*/ 395020 h 1455724"/>
              <a:gd name="connsiteX3" fmla="*/ 729082 w 1102157"/>
              <a:gd name="connsiteY3" fmla="*/ 563270 h 1455724"/>
              <a:gd name="connsiteX4" fmla="*/ 1102157 w 1102157"/>
              <a:gd name="connsiteY4" fmla="*/ 746150 h 1455724"/>
              <a:gd name="connsiteX5" fmla="*/ 1094842 w 1102157"/>
              <a:gd name="connsiteY5" fmla="*/ 1089964 h 1455724"/>
              <a:gd name="connsiteX6" fmla="*/ 670560 w 1102157"/>
              <a:gd name="connsiteY6" fmla="*/ 1089964 h 1455724"/>
              <a:gd name="connsiteX7" fmla="*/ 524256 w 1102157"/>
              <a:gd name="connsiteY7" fmla="*/ 1455724 h 1455724"/>
              <a:gd name="connsiteX8" fmla="*/ 348692 w 1102157"/>
              <a:gd name="connsiteY8" fmla="*/ 1075334 h 1455724"/>
              <a:gd name="connsiteX9" fmla="*/ 4877 w 1102157"/>
              <a:gd name="connsiteY9" fmla="*/ 1075334 h 1455724"/>
              <a:gd name="connsiteX10" fmla="*/ 4877 w 1102157"/>
              <a:gd name="connsiteY10" fmla="*/ 0 h 14557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2157" h="1455724">
                <a:moveTo>
                  <a:pt x="4877" y="0"/>
                </a:moveTo>
                <a:lnTo>
                  <a:pt x="1094842" y="0"/>
                </a:lnTo>
                <a:lnTo>
                  <a:pt x="1087527" y="395020"/>
                </a:lnTo>
                <a:lnTo>
                  <a:pt x="729082" y="563270"/>
                </a:lnTo>
                <a:lnTo>
                  <a:pt x="1102157" y="746150"/>
                </a:lnTo>
                <a:lnTo>
                  <a:pt x="1094842" y="1089964"/>
                </a:lnTo>
                <a:lnTo>
                  <a:pt x="670560" y="1089964"/>
                </a:lnTo>
                <a:lnTo>
                  <a:pt x="524256" y="1455724"/>
                </a:lnTo>
                <a:lnTo>
                  <a:pt x="348692" y="1075334"/>
                </a:lnTo>
                <a:lnTo>
                  <a:pt x="4877" y="1075334"/>
                </a:lnTo>
                <a:cubicBezTo>
                  <a:pt x="2439" y="716889"/>
                  <a:pt x="0" y="358445"/>
                  <a:pt x="4877" y="0"/>
                </a:cubicBezTo>
                <a:close/>
              </a:path>
            </a:pathLst>
          </a:custGeom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Рамка 80"/>
          <p:cNvSpPr/>
          <p:nvPr/>
        </p:nvSpPr>
        <p:spPr>
          <a:xfrm>
            <a:off x="4572000" y="1700808"/>
            <a:ext cx="4357718" cy="4392488"/>
          </a:xfrm>
          <a:prstGeom prst="frame">
            <a:avLst>
              <a:gd name="adj1" fmla="val 2156"/>
            </a:avLst>
          </a:prstGeom>
          <a:blipFill>
            <a:blip r:embed="rId5" cstate="print"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99992" y="116632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Положи  подходящую по форме и цвету фигуру в выделенную ячейку, щёлкнув по фигуре мышкой.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83" name="5-конечная звезда 82">
            <a:hlinkClick r:id="" action="ppaction://noaction">
              <a:snd r:embed="rId4" name="hammer.wav"/>
            </a:hlinkClick>
          </p:cNvPr>
          <p:cNvSpPr/>
          <p:nvPr/>
        </p:nvSpPr>
        <p:spPr>
          <a:xfrm>
            <a:off x="2123728" y="2204864"/>
            <a:ext cx="432048" cy="432048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0.01041 L 0.02378 0.429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21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589A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27" grpId="0" animBg="1"/>
      <p:bldP spid="47" grpId="0" animBg="1"/>
      <p:bldP spid="7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343</Words>
  <Application>Microsoft Office PowerPoint</Application>
  <PresentationFormat>Экран (4:3)</PresentationFormat>
  <Paragraphs>43</Paragraphs>
  <Slides>19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Цветные фигуры Интерактивная игра Внеурочная деятельность, предшкола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Цветные фигуры. Пазлы</dc:title>
  <dc:creator>Неверова О.И.</dc:creator>
  <cp:lastModifiedBy>Пользователь</cp:lastModifiedBy>
  <cp:revision>275</cp:revision>
  <dcterms:modified xsi:type="dcterms:W3CDTF">2020-04-09T11:18:26Z</dcterms:modified>
</cp:coreProperties>
</file>